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37A4-86D4-4266-AAFD-9908DEDBF597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7977-ACBD-4F51-AF0E-FC5919AA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5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F36E9E-99EB-447A-8D32-1DAC26EBF7E0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3060BA-63E5-4262-94E2-12ACE29C8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5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060BA-63E5-4262-94E2-12ACE29C8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9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69F19-4AB7-4599-9722-AE4D10EAAED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2DE71-4DFD-4A17-82BD-C07B5D2942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6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FEC3-B082-4DFF-9EC6-F7F1F418E6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8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8527D-2E75-4061-9E13-CA09411F816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7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B09E-C688-472A-BF84-F425E3F64E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EC7B-57EE-4678-9FF1-E976EA0707F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8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01DE-A0CF-4E26-92F3-68256F40B3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E59-AF5A-4833-9252-B1C426FF642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8696-CC28-44DF-8B1E-9C9B39FED8B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4787-531D-4076-A185-C48A3CEC07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3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C635A-0D4D-4EB9-B4EE-6D7CAA075D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0F00-D78C-422C-9B56-9A5A0484494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8C616-35B1-4E0C-9771-78533302FF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0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C4DB7A5-A2B6-4CB1-9860-310AA5B472BA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5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bin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r.nps.gov/museum/exhibits/gettex/2prsfx10.htm" TargetMode="External"/><Relationship Id="rId5" Type="http://schemas.openxmlformats.org/officeDocument/2006/relationships/image" Target="../media/image1.jpeg"/><Relationship Id="rId4" Type="http://schemas.openxmlformats.org/officeDocument/2006/relationships/audio" Target="../media/audio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bin"/><Relationship Id="rId2" Type="http://schemas.openxmlformats.org/officeDocument/2006/relationships/audio" Target="../media/audio1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13.bin"/><Relationship Id="rId7" Type="http://schemas.openxmlformats.org/officeDocument/2006/relationships/image" Target="../media/image23.png"/><Relationship Id="rId2" Type="http://schemas.openxmlformats.org/officeDocument/2006/relationships/audio" Target="../media/audio12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hyperlink" Target="http://www.multied.com/" TargetMode="External"/><Relationship Id="rId4" Type="http://schemas.openxmlformats.org/officeDocument/2006/relationships/audio" Target="../media/audio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audio" Target="../media/audio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5" Type="http://schemas.openxmlformats.org/officeDocument/2006/relationships/image" Target="../media/image30.jpeg"/><Relationship Id="rId4" Type="http://schemas.openxmlformats.org/officeDocument/2006/relationships/audio" Target="../media/audio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7" Type="http://schemas.openxmlformats.org/officeDocument/2006/relationships/image" Target="../media/image34.wmf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hyperlink" Target="http://www.enchantedlearning.com/usa/statesbw/southcarolina.shtml" TargetMode="Externa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audio" Target="../media/audio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bin"/><Relationship Id="rId7" Type="http://schemas.openxmlformats.org/officeDocument/2006/relationships/image" Target="../media/image36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jpeg"/><Relationship Id="rId5" Type="http://schemas.openxmlformats.org/officeDocument/2006/relationships/hyperlink" Target="http://www.nps.gov/hafe/jbfort.htm" TargetMode="External"/><Relationship Id="rId4" Type="http://schemas.openxmlformats.org/officeDocument/2006/relationships/audio" Target="../media/audio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bin"/><Relationship Id="rId2" Type="http://schemas.openxmlformats.org/officeDocument/2006/relationships/audio" Target="../media/audio6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bin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9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bin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alcorngallery.com/HBStow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7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0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Causes of the Civil War</a:t>
            </a:r>
            <a:br>
              <a:rPr lang="en-US" altLang="en-US" dirty="0" smtClean="0"/>
            </a:br>
            <a:r>
              <a:rPr lang="en-US" altLang="en-US" dirty="0" smtClean="0"/>
              <a:t>1820 - 1860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057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U.S</a:t>
            </a:r>
            <a:r>
              <a:rPr lang="en-US" altLang="en-US" dirty="0" smtClean="0"/>
              <a:t>. </a:t>
            </a:r>
            <a:r>
              <a:rPr lang="en-US" altLang="en-US" dirty="0" smtClean="0"/>
              <a:t>History</a:t>
            </a:r>
          </a:p>
          <a:p>
            <a:pPr eaLnBrk="1" hangingPunct="1"/>
            <a:r>
              <a:rPr lang="en-US" altLang="en-US" dirty="0" smtClean="0"/>
              <a:t>Student Notes</a:t>
            </a:r>
          </a:p>
          <a:p>
            <a:pPr eaLnBrk="1" hangingPunct="1"/>
            <a:r>
              <a:rPr lang="en-US" altLang="en-US" dirty="0" smtClean="0"/>
              <a:t>Name: __________</a:t>
            </a:r>
            <a:endParaRPr lang="en-US" altLang="en-US" dirty="0" smtClean="0"/>
          </a:p>
        </p:txBody>
      </p:sp>
      <p:pic>
        <p:nvPicPr>
          <p:cNvPr id="4100" name="Picture 4" descr=" Cavalry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2895601"/>
            <a:ext cx="230505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onfederate Uniform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2819400"/>
            <a:ext cx="19542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Photo: Men Whittling in Camp by James River, 186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52" y="4160109"/>
            <a:ext cx="293687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69F19-4AB7-4599-9722-AE4D10EAAED5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2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DRED SCOTT DECISION</a:t>
            </a:r>
            <a:br>
              <a:rPr lang="en-US" altLang="en-US" smtClean="0"/>
            </a:br>
            <a:r>
              <a:rPr lang="en-US" altLang="en-US" smtClean="0"/>
              <a:t>(1857)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447800"/>
            <a:ext cx="533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Dred Scott was a slave.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He had lived in a free territory with his owner.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His owner moved back into a slave state.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While there, the owner died.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Scott had </a:t>
            </a:r>
            <a:r>
              <a:rPr lang="en-US" altLang="en-US" sz="1800" dirty="0" smtClean="0"/>
              <a:t>_______________________ </a:t>
            </a:r>
            <a:r>
              <a:rPr lang="en-US" altLang="en-US" sz="1800" dirty="0"/>
              <a:t>attorneys file a law suit for him.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It went to the Supreme Court but he </a:t>
            </a:r>
            <a:r>
              <a:rPr lang="en-US" altLang="en-US" sz="1800" dirty="0" smtClean="0"/>
              <a:t>________.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The Court ruled he was </a:t>
            </a:r>
            <a:r>
              <a:rPr lang="en-US" altLang="en-US" sz="1800" dirty="0" smtClean="0"/>
              <a:t>________  </a:t>
            </a:r>
            <a:r>
              <a:rPr lang="en-US" altLang="en-US" sz="1800" dirty="0"/>
              <a:t>a citizen but </a:t>
            </a:r>
            <a:r>
              <a:rPr lang="en-US" altLang="en-US" sz="1800" dirty="0" smtClean="0"/>
              <a:t>________________  </a:t>
            </a:r>
            <a:r>
              <a:rPr lang="en-US" altLang="en-US" sz="1800" dirty="0"/>
              <a:t>property and therefore he could not file a lawsuit.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Also, they ruled that Congress could </a:t>
            </a:r>
            <a:r>
              <a:rPr lang="en-US" altLang="en-US" sz="1800" dirty="0" smtClean="0"/>
              <a:t>________ </a:t>
            </a:r>
            <a:r>
              <a:rPr lang="en-US" altLang="en-US" sz="1800" dirty="0"/>
              <a:t>ban slavery in any of the territories.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This </a:t>
            </a:r>
            <a:r>
              <a:rPr lang="en-US" altLang="en-US" sz="1800" dirty="0" smtClean="0"/>
              <a:t>____________________ </a:t>
            </a:r>
            <a:r>
              <a:rPr lang="en-US" altLang="en-US" sz="1800" dirty="0"/>
              <a:t>the Missouri Compromise.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Southerners </a:t>
            </a:r>
            <a:r>
              <a:rPr lang="en-US" altLang="en-US" sz="1800" dirty="0" smtClean="0"/>
              <a:t>_______________ </a:t>
            </a:r>
            <a:r>
              <a:rPr lang="en-US" altLang="en-US" sz="1800" dirty="0"/>
              <a:t>the ruling while Northerners </a:t>
            </a:r>
            <a:r>
              <a:rPr lang="en-US" altLang="en-US" sz="1800" dirty="0" smtClean="0"/>
              <a:t>_____________ </a:t>
            </a:r>
            <a:r>
              <a:rPr lang="en-US" altLang="en-US" sz="1800" dirty="0"/>
              <a:t>it.  It meant slavery could spread into all the territories!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</p:txBody>
      </p:sp>
      <p:pic>
        <p:nvPicPr>
          <p:cNvPr id="13316" name="Picture 4" descr="Dred Scott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0"/>
            <a:ext cx="3810000" cy="4724400"/>
          </a:xfrm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0" y="5257800"/>
            <a:ext cx="3810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http://encarta.msn.com/media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LINCOLN-DOUGLASS DEBATE</a:t>
            </a:r>
            <a:br>
              <a:rPr lang="en-US" altLang="en-US" sz="3600"/>
            </a:br>
            <a:r>
              <a:rPr lang="en-US" altLang="en-US" sz="3600"/>
              <a:t>(1858)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49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Lincoln and Douglas debated!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Douglass believed in deciding slavery by popular sovereignty.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Lincoln believed that slavery should </a:t>
            </a:r>
            <a:r>
              <a:rPr lang="en-US" altLang="en-US" sz="2000" dirty="0" smtClean="0"/>
              <a:t>___________ </a:t>
            </a:r>
            <a:r>
              <a:rPr lang="en-US" altLang="en-US" sz="2000" dirty="0"/>
              <a:t>be allowed to spread into the territories.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Lincoln </a:t>
            </a:r>
            <a:r>
              <a:rPr lang="en-US" altLang="en-US" sz="2000" dirty="0" smtClean="0"/>
              <a:t>______________ </a:t>
            </a:r>
            <a:r>
              <a:rPr lang="en-US" altLang="en-US" sz="2000" dirty="0"/>
              <a:t>believed the Nation could not survive if the fighting continued to rip the Union apart with the slavery issue.</a:t>
            </a:r>
          </a:p>
        </p:txBody>
      </p:sp>
      <p:pic>
        <p:nvPicPr>
          <p:cNvPr id="14340" name="Picture 4" descr="Lincoln-Douglas Debate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76400"/>
            <a:ext cx="4572000" cy="4800600"/>
          </a:xfrm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0" y="57912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362200" y="5638800"/>
            <a:ext cx="26340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http://encarta.msn.com/media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1" grpId="0" autoUpdateAnimBg="0"/>
      <p:bldP spid="143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RAID ON HARPER’S FERRY</a:t>
            </a:r>
            <a:br>
              <a:rPr lang="en-US" altLang="en-US" smtClean="0"/>
            </a:br>
            <a:r>
              <a:rPr lang="en-US" altLang="en-US" smtClean="0"/>
              <a:t>(1859)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524000"/>
            <a:ext cx="5181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John Brown was at it again!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This time, he led five blacks and thirteen whites into Harper’s Ferry.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They planned to raid an arsenal and start a slave revolt.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Problem: No slaves “rose” to help.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number of his men died and Brown was arrested by Robert E. Lee.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Brown was tried and found guilty of murder and treason.  He was later hanged.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Some Northerners thought of him as a “Martyr” (someone who dies for his beliefs.)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pic>
        <p:nvPicPr>
          <p:cNvPr id="15364" name="Picture 4" descr="Harpers Ferry Insurrection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47801"/>
            <a:ext cx="3886200" cy="2373313"/>
          </a:xfrm>
        </p:spPr>
      </p:pic>
      <p:pic>
        <p:nvPicPr>
          <p:cNvPr id="15365" name="Picture 5" descr="The Harpers Ferry Ra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0"/>
            <a:ext cx="396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0" y="6324601"/>
            <a:ext cx="396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http://www.pbs.org/wgbh/amex/brown/peopleevents/pande09.html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  <p:bldP spid="1536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ELECTION OF 1860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629400" y="1295400"/>
            <a:ext cx="4038600" cy="5562600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Lincoln ran against Douglass in the Presidential Election of 1860.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The Southern states did not like Lincoln or what he believed in.  They overwhelmingly supported Douglass yet Lincoln </a:t>
            </a:r>
            <a:r>
              <a:rPr lang="en-US" altLang="en-US" sz="1800" dirty="0" smtClean="0"/>
              <a:t>__________ </a:t>
            </a:r>
            <a:r>
              <a:rPr lang="en-US" altLang="en-US" sz="1800" dirty="0"/>
              <a:t>got elected.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Southerners grew very angry.  Said this showed it did not matter what their opinions were, the North had to much power!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Many Southerners talked of </a:t>
            </a:r>
            <a:r>
              <a:rPr lang="en-US" altLang="en-US" sz="1800" dirty="0" smtClean="0"/>
              <a:t>____________________ </a:t>
            </a:r>
            <a:r>
              <a:rPr lang="en-US" altLang="en-US" sz="1800" dirty="0"/>
              <a:t>from the Union.</a:t>
            </a:r>
          </a:p>
          <a:p>
            <a:pPr eaLnBrk="1" hangingPunct="1"/>
            <a:endParaRPr lang="en-US" altLang="en-US" sz="1800" dirty="0"/>
          </a:p>
        </p:txBody>
      </p:sp>
      <p:pic>
        <p:nvPicPr>
          <p:cNvPr id="16388" name="Picture 4" descr="1860">
            <a:hlinkClick r:id="rId5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14401"/>
            <a:ext cx="5105400" cy="3025775"/>
          </a:xfrm>
        </p:spPr>
      </p:pic>
      <p:pic>
        <p:nvPicPr>
          <p:cNvPr id="16389" name="Picture 5" descr="image3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67200"/>
            <a:ext cx="23447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image3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97338"/>
            <a:ext cx="2349500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0" y="3962400"/>
            <a:ext cx="2590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http://www.multied.com/elections/1860.html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  <p:bldP spid="163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South Secedes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184" y="1371600"/>
            <a:ext cx="5805616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December 20, 1860 - </a:t>
            </a:r>
            <a:r>
              <a:rPr lang="en-US" altLang="en-US" sz="2000" dirty="0" smtClean="0"/>
              <a:t>________ _______________voted </a:t>
            </a:r>
            <a:r>
              <a:rPr lang="en-US" altLang="en-US" sz="2000" dirty="0"/>
              <a:t>to succeed from the Union.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Senator John Crittenden(Kentucky) ties to extend the Missouri Compromise line to the West. (Fails)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February 1861 - Texas, Louisiana, Mississippi, Alabama, Florida, and Georgia.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February 4th, 1861 - Montgomery, Alabama the Confederate States of America is formed.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_________________- </a:t>
            </a:r>
            <a:r>
              <a:rPr lang="en-US" altLang="en-US" sz="2000" dirty="0"/>
              <a:t>Selected to a 6 year term as President of the </a:t>
            </a:r>
            <a:r>
              <a:rPr lang="en-US" altLang="en-US" sz="2000" dirty="0" smtClean="0"/>
              <a:t>Confederate </a:t>
            </a:r>
            <a:r>
              <a:rPr lang="en-US" altLang="en-US" sz="2000" dirty="0"/>
              <a:t>States. (State Rights)</a:t>
            </a:r>
          </a:p>
        </p:txBody>
      </p:sp>
      <p:pic>
        <p:nvPicPr>
          <p:cNvPr id="28675" name="Picture 6" descr="0000052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447800"/>
            <a:ext cx="4495800" cy="51054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BB09E-C688-472A-BF84-F425E3F64E65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141" y="12356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Attack on </a:t>
            </a:r>
            <a:r>
              <a:rPr lang="en-US" altLang="en-US" dirty="0" smtClean="0"/>
              <a:t>________________</a:t>
            </a:r>
            <a:endParaRPr lang="en-US" altLang="en-US" dirty="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551" y="1752600"/>
            <a:ext cx="537724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Confederate forces start to seize Federal Forts.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April 12, 1861 - The attack begins in Charleston Harbor at 4:30 A.M.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P.G.T. Beauregard leads the attack against Robert Anderson.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Anderson is forced to surrender the Fort. (Yankee Doodle) April 14th, 1861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Daniel Hough - Is the first man to die in the Civil War.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Union Flag is re-raised on April 14, 1865.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  <p:pic>
        <p:nvPicPr>
          <p:cNvPr id="29699" name="Picture 6" descr="at0042b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447800"/>
            <a:ext cx="4191000" cy="49530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BB09E-C688-472A-BF84-F425E3F64E65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Lincoln Calls For Volunteers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00200"/>
            <a:ext cx="426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After news of the attack and capture of Ft. Sumter Lincoln Calls for 75,000 volunteers.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Many people North and South rush out to volunteer for military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Virginia, North Carolina, Tennessee, and Arkansas vote to join the Confederacy.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Civil War officially had begun.</a:t>
            </a:r>
          </a:p>
        </p:txBody>
      </p:sp>
      <p:pic>
        <p:nvPicPr>
          <p:cNvPr id="30723" name="Picture 6" descr="x045UnionVolunteersLOC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524000"/>
            <a:ext cx="4419600" cy="48768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BB09E-C688-472A-BF84-F425E3F64E65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IMPORTANT VOCABULARY!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981200"/>
            <a:ext cx="5257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__________________________ –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A VOTE where the people decide on an issue.  (I.E. – slavery)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________________________–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An agreement reached between two sides where both sides have to “give up” something,.</a:t>
            </a:r>
          </a:p>
        </p:txBody>
      </p:sp>
      <p:pic>
        <p:nvPicPr>
          <p:cNvPr id="17412" name="Picture 4" descr="bd07123_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905001"/>
            <a:ext cx="3200400" cy="1795463"/>
          </a:xfrm>
        </p:spPr>
      </p:pic>
      <p:pic>
        <p:nvPicPr>
          <p:cNvPr id="17413" name="Picture 5" descr="bd06683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43401"/>
            <a:ext cx="3043238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VOCAB. 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524000"/>
            <a:ext cx="5715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_____________________–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A person who works to bring an end to or believes in NO slavery.  Often they try and help slaves to freedom.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______________________ – 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The belief that your part of the country is the BEST.  You put your part of the country’s needs in front of what is best for the WHOLE nation.</a:t>
            </a:r>
          </a:p>
        </p:txBody>
      </p:sp>
      <p:pic>
        <p:nvPicPr>
          <p:cNvPr id="18436" name="Picture 4" descr="Abolitionist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1" y="1371600"/>
            <a:ext cx="3021013" cy="2209800"/>
          </a:xfrm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95600" y="3581400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/encarta.msn.com/media</a:t>
            </a:r>
          </a:p>
        </p:txBody>
      </p:sp>
      <p:pic>
        <p:nvPicPr>
          <p:cNvPr id="18438" name="Picture 6" descr="Nation Divid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419601"/>
            <a:ext cx="342106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  <p:bldP spid="1843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VOCAB.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495800" cy="50292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__________________ – </a:t>
            </a: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A person who has gone against or broken the law and is on the loose.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SECEDE -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To remove or break away as the Southern states did from the Union.</a:t>
            </a:r>
          </a:p>
        </p:txBody>
      </p:sp>
      <p:pic>
        <p:nvPicPr>
          <p:cNvPr id="19460" name="Picture 4" descr="reward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47801"/>
            <a:ext cx="4648200" cy="2259013"/>
          </a:xfrm>
        </p:spPr>
      </p:pic>
      <p:pic>
        <p:nvPicPr>
          <p:cNvPr id="19461" name="Picture 5" descr="southcarolinacap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4572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bd05378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410200"/>
            <a:ext cx="53498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4953000" cy="1828800"/>
          </a:xfrm>
        </p:spPr>
        <p:txBody>
          <a:bodyPr/>
          <a:lstStyle/>
          <a:p>
            <a:pPr eaLnBrk="1" hangingPunct="1"/>
            <a:r>
              <a:rPr lang="en-US" altLang="en-US" sz="4000"/>
              <a:t>THE MISSOURI COMPROMISE</a:t>
            </a:r>
            <a:br>
              <a:rPr lang="en-US" altLang="en-US" sz="4000"/>
            </a:br>
            <a:r>
              <a:rPr lang="en-US" altLang="en-US" sz="4000"/>
              <a:t>(1820)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228600"/>
            <a:ext cx="3962400" cy="6629400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There was a great debate over where slavery would be allowed and where it would not.  A debate occurred and finally a compromise was reached.  It stated: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r>
              <a:rPr lang="en-US" altLang="en-US" sz="1800" dirty="0"/>
              <a:t>1.) </a:t>
            </a:r>
            <a:r>
              <a:rPr lang="en-US" altLang="en-US" sz="1800" b="1" u="sng" dirty="0" smtClean="0"/>
              <a:t>___________________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entered as a </a:t>
            </a:r>
            <a:r>
              <a:rPr lang="en-US" altLang="en-US" sz="1800" b="1" u="sng" dirty="0" smtClean="0"/>
              <a:t>_____________ </a:t>
            </a:r>
            <a:r>
              <a:rPr lang="en-US" altLang="en-US" sz="1800" dirty="0"/>
              <a:t>state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2.)</a:t>
            </a:r>
            <a:r>
              <a:rPr lang="en-US" altLang="en-US" sz="1800" b="1" u="sng" dirty="0"/>
              <a:t> </a:t>
            </a:r>
            <a:r>
              <a:rPr lang="en-US" altLang="en-US" sz="1800" b="1" u="sng" dirty="0" smtClean="0"/>
              <a:t>___________________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entered as a </a:t>
            </a:r>
            <a:r>
              <a:rPr lang="en-US" altLang="en-US" sz="1800" b="1" u="sng" dirty="0" smtClean="0"/>
              <a:t>_____________ </a:t>
            </a:r>
            <a:r>
              <a:rPr lang="en-US" altLang="en-US" sz="1800" dirty="0"/>
              <a:t>state.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3.) </a:t>
            </a:r>
            <a:r>
              <a:rPr lang="en-US" altLang="en-US" sz="1800" dirty="0" smtClean="0"/>
              <a:t>The ________________ </a:t>
            </a:r>
            <a:r>
              <a:rPr lang="en-US" altLang="en-US" sz="1800" dirty="0"/>
              <a:t>is drawn.  This line was suppose to decide whether slavery would be allowed in certain territories or not.</a:t>
            </a:r>
          </a:p>
          <a:p>
            <a:pPr eaLnBrk="1" hangingPunct="1"/>
            <a:r>
              <a:rPr lang="en-US" altLang="en-US" sz="1800" dirty="0"/>
              <a:t>This </a:t>
            </a:r>
            <a:r>
              <a:rPr lang="en-US" altLang="en-US" sz="1800" dirty="0" smtClean="0"/>
              <a:t>compromise </a:t>
            </a:r>
            <a:r>
              <a:rPr lang="en-US" altLang="en-US" sz="1800" dirty="0"/>
              <a:t>was effective for a number of years – almost thirty!  However, after about 1850, problems began to occur and the compromise was less and less effective. </a:t>
            </a:r>
          </a:p>
        </p:txBody>
      </p:sp>
      <p:pic>
        <p:nvPicPr>
          <p:cNvPr id="5124" name="Picture 4" descr="mocom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286000"/>
            <a:ext cx="4953000" cy="4267200"/>
          </a:xfrm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411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http://www.germantown.k12.il.us/html/compro.html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0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LAST TWO!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981200"/>
            <a:ext cx="5181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__________________–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A warehouse that stores guns and ammunition.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____________________–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A person who is willing to die for their beliefs.  I.E. – John Brown</a:t>
            </a:r>
          </a:p>
        </p:txBody>
      </p:sp>
      <p:pic>
        <p:nvPicPr>
          <p:cNvPr id="20484" name="Picture 4" descr="Learn about John Brown's Fort">
            <a:hlinkClick r:id="rId5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828801"/>
            <a:ext cx="3581400" cy="2212975"/>
          </a:xfrm>
        </p:spPr>
      </p:pic>
      <p:pic>
        <p:nvPicPr>
          <p:cNvPr id="20485" name="Picture 5" descr="John Brow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36195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0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WILMOT PROVISO</a:t>
            </a:r>
            <a:br>
              <a:rPr lang="en-US" altLang="en-US" sz="4000"/>
            </a:br>
            <a:r>
              <a:rPr lang="en-US" altLang="en-US" sz="4000"/>
              <a:t>(1846)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447800"/>
            <a:ext cx="4953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This was a plan presented by David Wilmot, a Congressman from Pennsylvania, to stop the spread of </a:t>
            </a:r>
            <a:r>
              <a:rPr lang="en-US" altLang="en-US" sz="2000" dirty="0" smtClean="0"/>
              <a:t>_________________ into </a:t>
            </a:r>
            <a:r>
              <a:rPr lang="en-US" altLang="en-US" sz="2000" dirty="0"/>
              <a:t>the territories won from Mexico.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His plan </a:t>
            </a:r>
            <a:r>
              <a:rPr lang="en-US" altLang="en-US" sz="2000" dirty="0" smtClean="0"/>
              <a:t>______________ </a:t>
            </a:r>
            <a:r>
              <a:rPr lang="en-US" altLang="en-US" sz="2000" dirty="0"/>
              <a:t>the House but </a:t>
            </a:r>
            <a:r>
              <a:rPr lang="en-US" altLang="en-US" sz="2000" dirty="0" smtClean="0"/>
              <a:t>________________ </a:t>
            </a:r>
            <a:r>
              <a:rPr lang="en-US" altLang="en-US" sz="2000" dirty="0"/>
              <a:t>in the Senate.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His plan showed the power of the North.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His plan also made the South </a:t>
            </a:r>
            <a:r>
              <a:rPr lang="en-US" altLang="en-US" sz="2000" dirty="0" smtClean="0"/>
              <a:t>________________ of </a:t>
            </a:r>
            <a:r>
              <a:rPr lang="en-US" altLang="en-US" sz="2000" dirty="0"/>
              <a:t>the North’s intentions.</a:t>
            </a:r>
          </a:p>
        </p:txBody>
      </p:sp>
      <p:pic>
        <p:nvPicPr>
          <p:cNvPr id="6148" name="Picture 4" descr="davidwilmot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1" y="1447800"/>
            <a:ext cx="3476625" cy="4724400"/>
          </a:xfrm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373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http://www.wyalusing.net/poi/davidwilmot.html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2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3048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FREE SOIL PARTY</a:t>
            </a:r>
            <a:br>
              <a:rPr lang="en-US" altLang="en-US" smtClean="0"/>
            </a:br>
            <a:r>
              <a:rPr lang="en-US" altLang="en-US" smtClean="0"/>
              <a:t>(1848)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426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This was a </a:t>
            </a:r>
            <a:r>
              <a:rPr lang="en-US" altLang="en-US" sz="1800" dirty="0" smtClean="0"/>
              <a:t>___________ </a:t>
            </a:r>
            <a:r>
              <a:rPr lang="en-US" altLang="en-US" sz="1800" dirty="0"/>
              <a:t>political party formed in Buffalo, New York.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It was formed by Northerners who wanted to </a:t>
            </a:r>
            <a:r>
              <a:rPr lang="en-US" altLang="en-US" sz="1800" dirty="0" smtClean="0"/>
              <a:t>______________ </a:t>
            </a:r>
            <a:r>
              <a:rPr lang="en-US" altLang="en-US" sz="1800" dirty="0"/>
              <a:t>the issue of slavery.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This was the </a:t>
            </a:r>
            <a:r>
              <a:rPr lang="en-US" altLang="en-US" sz="1800" dirty="0" smtClean="0"/>
              <a:t>_____________ </a:t>
            </a:r>
            <a:r>
              <a:rPr lang="en-US" altLang="en-US" sz="1800" dirty="0"/>
              <a:t>party formed that was a “sectional party” and they picked Martin Van Buren as their first candidate for President.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“Free Soil, Free Speech, Free Labor, and Free Men”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Endorsed the Wilmot Proviso</a:t>
            </a:r>
          </a:p>
        </p:txBody>
      </p:sp>
      <p:pic>
        <p:nvPicPr>
          <p:cNvPr id="7172" name="Picture 4" descr="causes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4038600"/>
            <a:ext cx="3124200" cy="2590800"/>
          </a:xfrm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581400" y="6613526"/>
            <a:ext cx="26431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http://www.wyalusing.net/poi/davidwilmot.html</a:t>
            </a:r>
          </a:p>
        </p:txBody>
      </p:sp>
      <p:pic>
        <p:nvPicPr>
          <p:cNvPr id="7174" name="Picture 6" descr="Blacks During the Civil W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396240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05000" y="39624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encarta.msn.com/media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3" grpId="0" autoUpdateAnimBg="0"/>
      <p:bldP spid="71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0"/>
            <a:ext cx="7162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COMPROMISE OF 1850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143000"/>
            <a:ext cx="4419600" cy="4953000"/>
          </a:xfrm>
        </p:spPr>
        <p:txBody>
          <a:bodyPr/>
          <a:lstStyle/>
          <a:p>
            <a:pPr eaLnBrk="1" hangingPunct="1"/>
            <a:r>
              <a:rPr lang="en-US" altLang="en-US" sz="1600" dirty="0" smtClean="0"/>
              <a:t>________________________________!</a:t>
            </a:r>
            <a:endParaRPr lang="en-US" altLang="en-US" sz="1600" dirty="0"/>
          </a:p>
          <a:p>
            <a:pPr eaLnBrk="1" hangingPunct="1"/>
            <a:r>
              <a:rPr lang="en-US" altLang="en-US" sz="1600" dirty="0"/>
              <a:t>This time  it includes 5 parts!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1.) California enters as a </a:t>
            </a:r>
            <a:r>
              <a:rPr lang="en-US" altLang="en-US" sz="1600" dirty="0" smtClean="0"/>
              <a:t>_____________ </a:t>
            </a:r>
            <a:r>
              <a:rPr lang="en-US" altLang="en-US" sz="1600" dirty="0"/>
              <a:t>state.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2.) Area from Mexican Cession divided into Utah and New Mexico.  Slavery issue to be decided by POPULAR SOVEREIGNTRY.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3.) </a:t>
            </a:r>
            <a:r>
              <a:rPr lang="en-US" altLang="en-US" sz="1600" dirty="0" smtClean="0"/>
              <a:t>______________ </a:t>
            </a:r>
            <a:r>
              <a:rPr lang="en-US" altLang="en-US" sz="1600" dirty="0"/>
              <a:t>slave trade in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		Washington D.C.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4.) Made </a:t>
            </a:r>
            <a:r>
              <a:rPr lang="en-US" altLang="en-US" sz="1600" dirty="0" smtClean="0"/>
              <a:t>a _________________ </a:t>
            </a:r>
            <a:r>
              <a:rPr lang="en-US" altLang="en-US" sz="1600" dirty="0"/>
              <a:t>Fugitive Slave Law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600" dirty="0"/>
              <a:t>5.) Settled boarder problems between New Mexico and Texas.</a:t>
            </a:r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/>
            <a:r>
              <a:rPr lang="en-US" altLang="en-US" sz="1600" dirty="0"/>
              <a:t>Again, problems better for a short period of time and then became worse.</a:t>
            </a:r>
          </a:p>
        </p:txBody>
      </p:sp>
      <p:pic>
        <p:nvPicPr>
          <p:cNvPr id="8196" name="Picture 4" descr="Painting of a Slave Auction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76401"/>
            <a:ext cx="4648200" cy="2887663"/>
          </a:xfrm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0" y="45720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http://encarta.msn.com/media_461525447_761556943_-_1/Painting_of_a_Slave_Auction.html</a:t>
            </a:r>
          </a:p>
        </p:txBody>
      </p:sp>
      <p:pic>
        <p:nvPicPr>
          <p:cNvPr id="8198" name="Picture 6" descr="Advertisement for Slave Auction, 18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343400"/>
            <a:ext cx="21002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California State 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  <p:bldP spid="81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FUGITIVE SLAVE LAW</a:t>
            </a:r>
            <a:br>
              <a:rPr lang="en-US" altLang="en-US" smtClean="0"/>
            </a:br>
            <a:r>
              <a:rPr lang="en-US" altLang="en-US" smtClean="0"/>
              <a:t>(1850)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1371600"/>
            <a:ext cx="441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This law was part of the compromise of 1850.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It was a law that </a:t>
            </a:r>
            <a:r>
              <a:rPr lang="en-US" altLang="en-US" sz="1600" dirty="0" smtClean="0"/>
              <a:t>_________________ </a:t>
            </a:r>
            <a:r>
              <a:rPr lang="en-US" altLang="en-US" sz="1600" dirty="0"/>
              <a:t>citizens to catch runaway slaves.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If a person did not comply, they cold be fined up to $1000 or put in jail for </a:t>
            </a:r>
            <a:r>
              <a:rPr lang="en-US" altLang="en-US" sz="1600" dirty="0" smtClean="0"/>
              <a:t>______________ </a:t>
            </a:r>
            <a:r>
              <a:rPr lang="en-US" altLang="en-US" sz="1600" dirty="0"/>
              <a:t>months.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Judges received $10 if they returned a slave and $5 if they freed them.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______________ </a:t>
            </a:r>
            <a:r>
              <a:rPr lang="en-US" altLang="en-US" sz="1600" dirty="0"/>
              <a:t>blacks who were free  were captured and sent back into slavery.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/>
              <a:t>Northerners </a:t>
            </a:r>
            <a:r>
              <a:rPr lang="en-US" altLang="en-US" sz="1600" dirty="0" smtClean="0"/>
              <a:t>_________________ </a:t>
            </a:r>
            <a:r>
              <a:rPr lang="en-US" altLang="en-US" sz="1600" dirty="0"/>
              <a:t>this law because it forced them to become a part of the system of slavery.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  <p:pic>
        <p:nvPicPr>
          <p:cNvPr id="9220" name="Picture 4" descr="ofugiti001p1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14401"/>
            <a:ext cx="3886200" cy="3167063"/>
          </a:xfrm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05000" y="4648201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http://search.eb.com/blackhistory/micro/222/8.html</a:t>
            </a:r>
          </a:p>
        </p:txBody>
      </p:sp>
      <p:pic>
        <p:nvPicPr>
          <p:cNvPr id="9222" name="Picture 6" descr="ca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581400"/>
            <a:ext cx="4035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3152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UNCLE TOM’S CABIN</a:t>
            </a:r>
            <a:br>
              <a:rPr lang="en-US" altLang="en-US" smtClean="0"/>
            </a:br>
            <a:r>
              <a:rPr lang="en-US" altLang="en-US" smtClean="0"/>
              <a:t>(1852)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49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This was a </a:t>
            </a:r>
            <a:r>
              <a:rPr lang="en-US" altLang="en-US" sz="2000" dirty="0" smtClean="0"/>
              <a:t>______________ </a:t>
            </a:r>
            <a:r>
              <a:rPr lang="en-US" altLang="en-US" sz="2000" dirty="0"/>
              <a:t>written by Harriett Beecher Stowe.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It was written to show the </a:t>
            </a:r>
            <a:r>
              <a:rPr lang="en-US" altLang="en-US" sz="2000" dirty="0" smtClean="0"/>
              <a:t>________________ </a:t>
            </a:r>
            <a:r>
              <a:rPr lang="en-US" altLang="en-US" sz="2000" dirty="0"/>
              <a:t>of slavery by telling the story of an older slave who was whipped to death by his owner.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After reading it, </a:t>
            </a:r>
            <a:r>
              <a:rPr lang="en-US" altLang="en-US" sz="2000" dirty="0" smtClean="0"/>
              <a:t>______________ </a:t>
            </a:r>
            <a:r>
              <a:rPr lang="en-US" altLang="en-US" sz="2000" dirty="0"/>
              <a:t>Northerners began to change their view of slavery.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Southerners said the book was full of </a:t>
            </a:r>
            <a:r>
              <a:rPr lang="en-US" altLang="en-US" sz="2000" dirty="0" smtClean="0"/>
              <a:t>______________!   </a:t>
            </a:r>
            <a:endParaRPr lang="en-US" altLang="en-US" sz="2000" dirty="0"/>
          </a:p>
        </p:txBody>
      </p:sp>
      <p:pic>
        <p:nvPicPr>
          <p:cNvPr id="10244" name="Picture 4" descr="HBStoweT">
            <a:hlinkClick r:id="rId4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089400"/>
            <a:ext cx="4572000" cy="2768600"/>
          </a:xfrm>
        </p:spPr>
      </p:pic>
      <p:pic>
        <p:nvPicPr>
          <p:cNvPr id="10245" name="Picture 5" descr="Stowe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396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52600" y="434340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http://www.uwm.edu/Library/special/exhibits/clastext/clspg150.htm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9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KANSAS-NEBRASKA ACT </a:t>
            </a:r>
            <a:br>
              <a:rPr lang="en-US" altLang="en-US" smtClean="0"/>
            </a:br>
            <a:r>
              <a:rPr lang="en-US" altLang="en-US" smtClean="0"/>
              <a:t>(1854)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447800"/>
            <a:ext cx="5562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Divides lands into Kansas and Nebraska territories.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Decided that </a:t>
            </a:r>
            <a:r>
              <a:rPr lang="en-US" altLang="en-US" sz="2000" dirty="0" smtClean="0"/>
              <a:t>______________ </a:t>
            </a:r>
            <a:r>
              <a:rPr lang="en-US" altLang="en-US" sz="2000" dirty="0"/>
              <a:t>issue would be decided by </a:t>
            </a:r>
            <a:r>
              <a:rPr lang="en-US" altLang="en-US" sz="2000" dirty="0" smtClean="0"/>
              <a:t>_______________________.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Led to violence in the Senate.  Preston Brooks and Charles Sumner.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Pro-slavery and Anti-slavery settlers </a:t>
            </a:r>
            <a:r>
              <a:rPr lang="en-US" altLang="en-US" sz="2000" dirty="0" smtClean="0"/>
              <a:t>in ____ ______________ and </a:t>
            </a:r>
            <a:r>
              <a:rPr lang="en-US" altLang="en-US" sz="2000" dirty="0"/>
              <a:t>this leads to conflict!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Northerners believe </a:t>
            </a:r>
            <a:r>
              <a:rPr lang="en-US" altLang="en-US" sz="2000" dirty="0" smtClean="0"/>
              <a:t>this ______________ </a:t>
            </a:r>
            <a:r>
              <a:rPr lang="en-US" altLang="en-US" sz="2000" dirty="0"/>
              <a:t>the Missouri Compromise.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Bleeding Kansas – </a:t>
            </a:r>
            <a:r>
              <a:rPr lang="en-US" altLang="en-US" sz="2000" dirty="0" err="1"/>
              <a:t>Gov.John</a:t>
            </a:r>
            <a:r>
              <a:rPr lang="en-US" altLang="en-US" sz="2000" dirty="0"/>
              <a:t> Geary sends out 1,300 federal troops to stop violence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5410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057400" y="5867400"/>
            <a:ext cx="26340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http://encarta.msn.com/media</a:t>
            </a:r>
          </a:p>
        </p:txBody>
      </p:sp>
      <p:pic>
        <p:nvPicPr>
          <p:cNvPr id="11270" name="Picture 6" descr="Stephen Arnold Dougla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209800"/>
            <a:ext cx="3505200" cy="4343400"/>
          </a:xfrm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0" y="1524000"/>
            <a:ext cx="3657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Democratic senator Stephen A. Douglas of Illinois sponsored this bill.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6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utoUpdateAnimBg="0"/>
      <p:bldP spid="11269" grpId="0" autoUpdateAnimBg="0"/>
      <p:bldP spid="11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POTTAWATOMIE CREEK KILLINGS</a:t>
            </a:r>
            <a:br>
              <a:rPr lang="en-US" altLang="en-US" sz="3400"/>
            </a:br>
            <a:r>
              <a:rPr lang="en-US" altLang="en-US" sz="3400"/>
              <a:t>(1856)</a:t>
            </a:r>
            <a:endParaRPr lang="en-US" altLang="en-US" sz="3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76400"/>
            <a:ext cx="449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Because of the violence going on in Kansas, John Brown and four of his sons, decide to take the law into their own hands.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They ride into a small town named Pottawatomie Creek and pull five pro-slavery men out of their beds in the middle of the night.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men are murdered.  John Brown believes he is doing what “GOD has told him to do”.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Many Northerners, while they don’t believe in slavery, are appalled at what he did.</a:t>
            </a:r>
          </a:p>
        </p:txBody>
      </p:sp>
      <p:pic>
        <p:nvPicPr>
          <p:cNvPr id="12292" name="Picture 4" descr="Tragic Prelude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447800"/>
            <a:ext cx="4495800" cy="2967038"/>
          </a:xfrm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667000" y="5638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52601" y="5486401"/>
            <a:ext cx="20233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http://encarta.msn.com/media</a:t>
            </a:r>
          </a:p>
        </p:txBody>
      </p:sp>
      <p:pic>
        <p:nvPicPr>
          <p:cNvPr id="12295" name="Picture 7" descr="John Brow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4495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8527D-2E75-4061-9E13-CA09411F8160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4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  <p:bldP spid="12293" grpId="0" autoUpdateAnimBg="0"/>
      <p:bldP spid="12294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1389</Words>
  <Application>Microsoft Office PowerPoint</Application>
  <PresentationFormat>Widescreen</PresentationFormat>
  <Paragraphs>197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Wingdings</vt:lpstr>
      <vt:lpstr>Blank Presentation</vt:lpstr>
      <vt:lpstr>Causes of the Civil War 1820 - 1860</vt:lpstr>
      <vt:lpstr>THE MISSOURI COMPROMISE (1820)</vt:lpstr>
      <vt:lpstr>WILMOT PROVISO (1846)</vt:lpstr>
      <vt:lpstr>FREE SOIL PARTY (1848)</vt:lpstr>
      <vt:lpstr>COMPROMISE OF 1850</vt:lpstr>
      <vt:lpstr>FUGITIVE SLAVE LAW (1850)</vt:lpstr>
      <vt:lpstr>UNCLE TOM’S CABIN (1852)</vt:lpstr>
      <vt:lpstr>KANSAS-NEBRASKA ACT  (1854)</vt:lpstr>
      <vt:lpstr>POTTAWATOMIE CREEK KILLINGS (1856)</vt:lpstr>
      <vt:lpstr>DRED SCOTT DECISION (1857)</vt:lpstr>
      <vt:lpstr>LINCOLN-DOUGLASS DEBATE (1858)</vt:lpstr>
      <vt:lpstr>RAID ON HARPER’S FERRY (1859)</vt:lpstr>
      <vt:lpstr>ELECTION OF 1860</vt:lpstr>
      <vt:lpstr>The South Secedes</vt:lpstr>
      <vt:lpstr>Attack on ________________</vt:lpstr>
      <vt:lpstr>Lincoln Calls For Volunteers</vt:lpstr>
      <vt:lpstr>IMPORTANT VOCABULARY!</vt:lpstr>
      <vt:lpstr>MORE VOCAB. -</vt:lpstr>
      <vt:lpstr>MORE VOCAB.</vt:lpstr>
      <vt:lpstr>LAST TWO!</vt:lpstr>
    </vt:vector>
  </TitlesOfParts>
  <Company>Keefe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Civil War 1820 - 1860</dc:title>
  <dc:creator>Taylor Cummings</dc:creator>
  <cp:lastModifiedBy>Taylor Cummings</cp:lastModifiedBy>
  <cp:revision>7</cp:revision>
  <cp:lastPrinted>2018-05-29T09:27:09Z</cp:lastPrinted>
  <dcterms:created xsi:type="dcterms:W3CDTF">2018-05-28T21:57:21Z</dcterms:created>
  <dcterms:modified xsi:type="dcterms:W3CDTF">2018-05-29T18:55:23Z</dcterms:modified>
</cp:coreProperties>
</file>