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7540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41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750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05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15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585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62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16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64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90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04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08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972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860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860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  <a:def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86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860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8609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 rot="5400000">
            <a:off x="4772025" y="2257425"/>
            <a:ext cx="57912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 rot="5400000">
            <a:off x="923925" y="447675"/>
            <a:ext cx="57912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 rot="5400000">
            <a:off x="2781300" y="266700"/>
            <a:ext cx="41148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6350"/>
            <a:ext cx="9140825" cy="6851649"/>
            <a:chOff x="0" y="6350"/>
            <a:chExt cx="9140825" cy="6851649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1843087"/>
              <a:ext cx="9140825" cy="5014912"/>
              <a:chOff x="0" y="1843087"/>
              <a:chExt cx="9140825" cy="5014912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885825" y="1843087"/>
                <a:ext cx="8255000" cy="5014912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159" extrusionOk="0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0" y="1843087"/>
                <a:ext cx="885825" cy="5014912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159" extrusionOk="0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0" name="Google Shape;10;p1"/>
            <p:cNvSpPr/>
            <p:nvPr/>
          </p:nvSpPr>
          <p:spPr>
            <a:xfrm>
              <a:off x="876300" y="1509712"/>
              <a:ext cx="19050" cy="666750"/>
            </a:xfrm>
            <a:custGeom>
              <a:avLst/>
              <a:gdLst/>
              <a:ahLst/>
              <a:cxnLst/>
              <a:rect l="l" t="t" r="r" b="b"/>
              <a:pathLst>
                <a:path w="12" h="420" extrusionOk="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217612" y="1833562"/>
              <a:ext cx="400050" cy="19050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1833562"/>
              <a:ext cx="557212" cy="19050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552450" y="6350"/>
              <a:ext cx="8588374" cy="6851649"/>
              <a:chOff x="552450" y="6350"/>
              <a:chExt cx="8588374" cy="685164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876300" y="6350"/>
                <a:ext cx="19050" cy="1103312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876300" y="2576512"/>
                <a:ext cx="19050" cy="428148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1617662" y="1833562"/>
                <a:ext cx="7523162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876300" y="2176462"/>
                <a:ext cx="190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876300" y="1109662"/>
                <a:ext cx="190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552450" y="1833562"/>
                <a:ext cx="665162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0" y="6350"/>
            <a:ext cx="9140825" cy="6851649"/>
            <a:chOff x="0" y="6350"/>
            <a:chExt cx="9140825" cy="6851649"/>
          </a:xfrm>
        </p:grpSpPr>
        <p:sp>
          <p:nvSpPr>
            <p:cNvPr id="33" name="Google Shape;33;p3"/>
            <p:cNvSpPr/>
            <p:nvPr/>
          </p:nvSpPr>
          <p:spPr>
            <a:xfrm>
              <a:off x="885825" y="1843087"/>
              <a:ext cx="8255000" cy="5014912"/>
            </a:xfrm>
            <a:custGeom>
              <a:avLst/>
              <a:gdLst/>
              <a:ahLst/>
              <a:cxnLst/>
              <a:rect l="l" t="t" r="r" b="b"/>
              <a:pathLst>
                <a:path w="5184" h="3159" extrusionOk="0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0" y="1843087"/>
              <a:ext cx="885825" cy="5014912"/>
            </a:xfrm>
            <a:custGeom>
              <a:avLst/>
              <a:gdLst/>
              <a:ahLst/>
              <a:cxnLst/>
              <a:rect l="l" t="t" r="r" b="b"/>
              <a:pathLst>
                <a:path w="556" h="3159" extrusionOk="0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5" name="Google Shape;35;p3"/>
            <p:cNvGrpSpPr/>
            <p:nvPr/>
          </p:nvGrpSpPr>
          <p:grpSpPr>
            <a:xfrm>
              <a:off x="0" y="6350"/>
              <a:ext cx="9140824" cy="6851649"/>
              <a:chOff x="0" y="6350"/>
              <a:chExt cx="9140824" cy="6851649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876300" y="6350"/>
                <a:ext cx="19050" cy="1103312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876300" y="2576512"/>
                <a:ext cx="19050" cy="428148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1617662" y="1833562"/>
                <a:ext cx="7523162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876300" y="2176462"/>
                <a:ext cx="190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876300" y="1109662"/>
                <a:ext cx="190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876300" y="1509712"/>
                <a:ext cx="1905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12" h="420" extrusionOk="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0" y="1833562"/>
                <a:ext cx="557212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1217612" y="1833562"/>
                <a:ext cx="4000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" extrusionOk="0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552450" y="1833562"/>
                <a:ext cx="665162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ctrTitle"/>
          </p:nvPr>
        </p:nvSpPr>
        <p:spPr>
          <a:xfrm>
            <a:off x="1066800" y="457200"/>
            <a:ext cx="7086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Civil War Begins </a:t>
            </a:r>
            <a:br>
              <a:rPr lang="en-US"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Strengths and Strategies</a:t>
            </a:r>
            <a:endParaRPr/>
          </a:p>
        </p:txBody>
      </p:sp>
      <p:pic>
        <p:nvPicPr>
          <p:cNvPr id="118" name="Google Shape;118;p14" descr="http://www.civilwarinfoguide.com/images/american_civil_war_map.gif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905000"/>
            <a:ext cx="6781800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Early Battles of the Civil War: Antietam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After several Confederate victories early in the war, General Lee decided to attack the North in Maryland.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two armies met at Antietam Creek on September 17, 1862.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75,000 Union troops battled 40,000 Confederate troops.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Early Battles of the Civil War: Antietam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Casualties were very high on both sides, but the Union army prevailed.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Confederacy retreated and instead of chasing them and finishing them off, General McClellan waited…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2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066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925" y="2209800"/>
            <a:ext cx="3709987" cy="298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Union Strengths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people </a:t>
            </a:r>
            <a:r>
              <a:rPr lang="en-US" sz="3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(soldiers, factory workers)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3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guns, ammunition, war materials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3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factories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3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food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3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More railroads to move troops/supplies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hlink"/>
              </a:buClr>
              <a:buSzPts val="2170"/>
              <a:buFont typeface="Noto Sans Symbols"/>
              <a:buChar char="■"/>
            </a:pPr>
            <a:r>
              <a:rPr lang="en-US" sz="31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Great leader (Lincoln)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Confederate Strengths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First-rate generals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Strong military tradition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Motivated soldiers who were defending their homeland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■"/>
            </a:pPr>
            <a:r>
              <a:rPr lang="en-US" sz="4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Profits from cotton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Union </a:t>
            </a:r>
            <a:br>
              <a:rPr lang="en-US"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Strategy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Anaconda Plan: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1.  Union to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blockade South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2.  Split Confederacy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in two by taking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control of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Mississippi River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3.  Capture Richmond, VA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(Confederate capital)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endParaRPr/>
          </a:p>
        </p:txBody>
      </p:sp>
      <p:pic>
        <p:nvPicPr>
          <p:cNvPr id="137" name="Google Shape;137;p17" descr="anaconda+pl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33400"/>
            <a:ext cx="428625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7543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Confederate Strategy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143000" y="1066800"/>
            <a:ext cx="7620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Survive as a nation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Encourage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attacks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Defend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homeland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Invade the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North when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possible</a:t>
            </a:r>
            <a:endParaRPr/>
          </a:p>
        </p:txBody>
      </p:sp>
      <p:pic>
        <p:nvPicPr>
          <p:cNvPr id="144" name="Google Shape;144;p18" descr="civil%20war%20soldi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05000"/>
            <a:ext cx="4657725" cy="451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Early Battles of the Civil War:</a:t>
            </a:r>
            <a:b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First Battle of Bull Run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July 1861, Lincoln ordered Union Commander, General Irvin McDowell, to lead his army into Virginia to capture Richmond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On July 21, 1861, Union troops fought Confederate troops in Manassas in the First Battle of Bull Run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At first, Union troops were winning, but Confederates rallied behind Thomas “Stonewall” Jackson.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Union troops retreated back to Washington.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hlink"/>
              </a:buClr>
              <a:buSzPts val="1610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first victory of the Civil War belonged to the Confederacy.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Early Battles of the Civil War:</a:t>
            </a:r>
            <a:b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First Battle of Bull Run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066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600200"/>
            <a:ext cx="6781800" cy="495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Early Battles of the Civil War:</a:t>
            </a:r>
            <a:b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Monitor and the Merrimack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Confederacy created a new war ship by bolting iron plates on to an old wooden steam ship called the Merrimack.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Union ships cannon balls bounced off the Merrimack making it seemingly indestructible.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Lincoln ordered a union ‘ironclad” ship to be made (called the Monitor).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When these ships met in battle, neither did serious damage to the other.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Wooden ships were now a thing of the past.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Early Battles of the Civil War:</a:t>
            </a:r>
            <a:b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2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Monitor and the Merrimack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066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762" y="1752600"/>
            <a:ext cx="6632575" cy="450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Noto Sans Symbols</vt:lpstr>
      <vt:lpstr>Arial</vt:lpstr>
      <vt:lpstr>Tahoma</vt:lpstr>
      <vt:lpstr>1_Shimmer</vt:lpstr>
      <vt:lpstr>Shimmer</vt:lpstr>
      <vt:lpstr>The Civil War Begins  Strengths and Strategies</vt:lpstr>
      <vt:lpstr>Union Strengths</vt:lpstr>
      <vt:lpstr>Confederate Strengths</vt:lpstr>
      <vt:lpstr>Union  Strategy</vt:lpstr>
      <vt:lpstr>Confederate Strategy</vt:lpstr>
      <vt:lpstr>Early Battles of the Civil War: The First Battle of Bull Run</vt:lpstr>
      <vt:lpstr>Early Battles of the Civil War: The First Battle of Bull Run</vt:lpstr>
      <vt:lpstr>Early Battles of the Civil War: The Monitor and the Merrimack</vt:lpstr>
      <vt:lpstr>Early Battles of the Civil War: The Monitor and the Merrimack</vt:lpstr>
      <vt:lpstr>Early Battles of the Civil War: Antietam</vt:lpstr>
      <vt:lpstr>Early Battles of the Civil War: Antietam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Begins  Strengths and Strategies</dc:title>
  <dc:creator>Taylor Cummings</dc:creator>
  <cp:lastModifiedBy>Taylor Cummings</cp:lastModifiedBy>
  <cp:revision>1</cp:revision>
  <dcterms:modified xsi:type="dcterms:W3CDTF">2019-05-28T00:52:33Z</dcterms:modified>
</cp:coreProperties>
</file>