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F2D84-AA1B-47A4-9555-B84328C1ADAE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C63C-3DD2-4AB3-AE77-96D9FF90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475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F2D84-AA1B-47A4-9555-B84328C1ADAE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C63C-3DD2-4AB3-AE77-96D9FF90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1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F2D84-AA1B-47A4-9555-B84328C1ADAE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C63C-3DD2-4AB3-AE77-96D9FF90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474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F2D84-AA1B-47A4-9555-B84328C1ADAE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C63C-3DD2-4AB3-AE77-96D9FF90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07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F2D84-AA1B-47A4-9555-B84328C1ADAE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C63C-3DD2-4AB3-AE77-96D9FF90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95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F2D84-AA1B-47A4-9555-B84328C1ADAE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C63C-3DD2-4AB3-AE77-96D9FF90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73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F2D84-AA1B-47A4-9555-B84328C1ADAE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C63C-3DD2-4AB3-AE77-96D9FF90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32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F2D84-AA1B-47A4-9555-B84328C1ADAE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C63C-3DD2-4AB3-AE77-96D9FF90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351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F2D84-AA1B-47A4-9555-B84328C1ADAE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C63C-3DD2-4AB3-AE77-96D9FF90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02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F2D84-AA1B-47A4-9555-B84328C1ADAE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C63C-3DD2-4AB3-AE77-96D9FF90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855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F2D84-AA1B-47A4-9555-B84328C1ADAE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5C63C-3DD2-4AB3-AE77-96D9FF90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118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F2D84-AA1B-47A4-9555-B84328C1ADAE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5C63C-3DD2-4AB3-AE77-96D9FF90D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189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1" y="152400"/>
            <a:ext cx="5343018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962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Rosano</dc:creator>
  <cp:lastModifiedBy>Taylor Cummings</cp:lastModifiedBy>
  <cp:revision>4</cp:revision>
  <dcterms:created xsi:type="dcterms:W3CDTF">2016-01-13T13:00:41Z</dcterms:created>
  <dcterms:modified xsi:type="dcterms:W3CDTF">2018-12-17T10:59:30Z</dcterms:modified>
</cp:coreProperties>
</file>