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0" r:id="rId3"/>
    <p:sldId id="261" r:id="rId4"/>
    <p:sldId id="257" r:id="rId5"/>
    <p:sldId id="259" r:id="rId6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yton" initials="P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C4B5"/>
    <a:srgbClr val="34D0AB"/>
    <a:srgbClr val="44D4B2"/>
    <a:srgbClr val="6DDDC2"/>
    <a:srgbClr val="82CC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9" autoAdjust="0"/>
    <p:restoredTop sz="94660"/>
  </p:normalViewPr>
  <p:slideViewPr>
    <p:cSldViewPr snapToGrid="0">
      <p:cViewPr>
        <p:scale>
          <a:sx n="138" d="100"/>
          <a:sy n="138" d="100"/>
        </p:scale>
        <p:origin x="115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commentAuthors" Target="commentAuthors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BE4B7-652F-417E-B1AD-E7DCD43C2E4B}" type="datetimeFigureOut">
              <a:rPr lang="en-US" smtClean="0"/>
              <a:t>1/17/19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0CF4-DA6A-4CDC-8ED4-9F3856638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101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BE4B7-652F-417E-B1AD-E7DCD43C2E4B}" type="datetimeFigureOut">
              <a:rPr lang="en-US" smtClean="0"/>
              <a:t>1/17/19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0CF4-DA6A-4CDC-8ED4-9F3856638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632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BE4B7-652F-417E-B1AD-E7DCD43C2E4B}" type="datetimeFigureOut">
              <a:rPr lang="en-US" smtClean="0"/>
              <a:t>1/17/19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0CF4-DA6A-4CDC-8ED4-9F3856638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291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BE4B7-652F-417E-B1AD-E7DCD43C2E4B}" type="datetimeFigureOut">
              <a:rPr lang="en-US" smtClean="0"/>
              <a:t>1/17/19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0CF4-DA6A-4CDC-8ED4-9F3856638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616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BE4B7-652F-417E-B1AD-E7DCD43C2E4B}" type="datetimeFigureOut">
              <a:rPr lang="en-US" smtClean="0"/>
              <a:t>1/17/19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0CF4-DA6A-4CDC-8ED4-9F3856638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821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BE4B7-652F-417E-B1AD-E7DCD43C2E4B}" type="datetimeFigureOut">
              <a:rPr lang="en-US" smtClean="0"/>
              <a:t>1/17/19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0CF4-DA6A-4CDC-8ED4-9F3856638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691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BE4B7-652F-417E-B1AD-E7DCD43C2E4B}" type="datetimeFigureOut">
              <a:rPr lang="en-US" smtClean="0"/>
              <a:t>1/17/19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0CF4-DA6A-4CDC-8ED4-9F3856638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994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BE4B7-652F-417E-B1AD-E7DCD43C2E4B}" type="datetimeFigureOut">
              <a:rPr lang="en-US" smtClean="0"/>
              <a:t>1/17/19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0CF4-DA6A-4CDC-8ED4-9F3856638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474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BE4B7-652F-417E-B1AD-E7DCD43C2E4B}" type="datetimeFigureOut">
              <a:rPr lang="en-US" smtClean="0"/>
              <a:t>1/17/19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0CF4-DA6A-4CDC-8ED4-9F3856638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931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BE4B7-652F-417E-B1AD-E7DCD43C2E4B}" type="datetimeFigureOut">
              <a:rPr lang="en-US" smtClean="0"/>
              <a:t>1/17/19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0CF4-DA6A-4CDC-8ED4-9F3856638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94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BE4B7-652F-417E-B1AD-E7DCD43C2E4B}" type="datetimeFigureOut">
              <a:rPr lang="en-US" smtClean="0"/>
              <a:t>1/17/19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0CF4-DA6A-4CDC-8ED4-9F3856638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91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BE4B7-652F-417E-B1AD-E7DCD43C2E4B}" type="datetimeFigureOut">
              <a:rPr lang="en-US" smtClean="0"/>
              <a:t>1/17/19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10CF4-DA6A-4CDC-8ED4-9F3856638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129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6314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2295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0683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48" y="7496739"/>
            <a:ext cx="15155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ARTSYChartsyUppercase" panose="02000603000000000000" pitchFamily="2" charset="0"/>
                <a:ea typeface="ARTSYChartsyUppercase" panose="02000603000000000000" pitchFamily="2" charset="0"/>
              </a:rPr>
              <a:t>Test score</a:t>
            </a:r>
            <a:endParaRPr lang="en-US" sz="1600" dirty="0">
              <a:latin typeface="ARTSYChartsyUppercase" panose="02000603000000000000" pitchFamily="2" charset="0"/>
              <a:ea typeface="ARTSYChartsyUppercase" panose="02000603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815" y="6642594"/>
            <a:ext cx="1515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ARTSYChartsyUppercase" panose="02000603000000000000" pitchFamily="2" charset="0"/>
                <a:ea typeface="ARTSYChartsyUppercase" panose="02000603000000000000" pitchFamily="2" charset="0"/>
              </a:rPr>
              <a:t>Homework </a:t>
            </a:r>
          </a:p>
          <a:p>
            <a:pPr algn="r"/>
            <a:r>
              <a:rPr lang="en-US" sz="1600" dirty="0" smtClean="0">
                <a:latin typeface="ARTSYChartsyUppercase" panose="02000603000000000000" pitchFamily="2" charset="0"/>
                <a:ea typeface="ARTSYChartsyUppercase" panose="02000603000000000000" pitchFamily="2" charset="0"/>
              </a:rPr>
              <a:t>habits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01600" y="5883883"/>
            <a:ext cx="1667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ARTSYChartsyUppercase" panose="02000603000000000000" pitchFamily="2" charset="0"/>
                <a:ea typeface="ARTSYChartsyUppercase" panose="02000603000000000000" pitchFamily="2" charset="0"/>
              </a:rPr>
              <a:t>Class participation</a:t>
            </a:r>
          </a:p>
          <a:p>
            <a:pPr algn="r"/>
            <a:r>
              <a:rPr lang="en-US" sz="1600" dirty="0" smtClean="0">
                <a:latin typeface="ARTSYChartsyUppercase" panose="02000603000000000000" pitchFamily="2" charset="0"/>
                <a:ea typeface="ARTSYChartsyUppercase" panose="02000603000000000000" pitchFamily="2" charset="0"/>
              </a:rPr>
              <a:t> </a:t>
            </a:r>
            <a:r>
              <a:rPr lang="en-US" sz="1600" dirty="0">
                <a:latin typeface="ARTSYChartsyUppercase" panose="02000603000000000000" pitchFamily="2" charset="0"/>
                <a:ea typeface="ARTSYChartsyUppercase" panose="02000603000000000000" pitchFamily="2" charset="0"/>
              </a:rPr>
              <a:t>&amp;</a:t>
            </a:r>
            <a:r>
              <a:rPr lang="en-US" sz="1600" dirty="0" smtClean="0">
                <a:latin typeface="ARTSYChartsyUppercase" panose="02000603000000000000" pitchFamily="2" charset="0"/>
                <a:ea typeface="ARTSYChartsyUppercase" panose="02000603000000000000" pitchFamily="2" charset="0"/>
              </a:rPr>
              <a:t> preparedness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79917" y="1302602"/>
            <a:ext cx="2449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TSYChartsyLowercase" panose="02000603000000000000" pitchFamily="2" charset="0"/>
                <a:ea typeface="ARTSYChartsyLowercase" panose="02000603000000000000" pitchFamily="2" charset="0"/>
              </a:rPr>
              <a:t>How did you </a:t>
            </a:r>
            <a:r>
              <a:rPr lang="en-US" dirty="0" smtClean="0">
                <a:latin typeface="ARTSYChartsyUppercase" panose="02000603000000000000" pitchFamily="2" charset="0"/>
                <a:ea typeface="ARTSYChartsyUppercase" panose="02000603000000000000" pitchFamily="2" charset="0"/>
              </a:rPr>
              <a:t>prepare?</a:t>
            </a:r>
            <a:endParaRPr lang="en-US" dirty="0">
              <a:latin typeface="ARTSYChartsyLowercase" panose="02000603000000000000" pitchFamily="2" charset="0"/>
              <a:ea typeface="ARTSYChartsyLowercase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1371406">
            <a:off x="347441" y="1448370"/>
            <a:ext cx="20731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latin typeface="K26JustSoBasic" panose="02000500000000000000" pitchFamily="2" charset="0"/>
                <a:ea typeface="ARTSYChartsyLowercase" panose="02000603000000000000" pitchFamily="2" charset="0"/>
              </a:rPr>
              <a:t>The one topic or type of problem I am most confident about is.....</a:t>
            </a:r>
          </a:p>
          <a:p>
            <a:endParaRPr lang="en-US" sz="1300" dirty="0" smtClean="0">
              <a:latin typeface="K26JustSoBasic" panose="02000500000000000000" pitchFamily="2" charset="0"/>
              <a:ea typeface="ARTSYChartsyLowercase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626428">
            <a:off x="2332576" y="2363936"/>
            <a:ext cx="20208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latin typeface="K26JustSoBasic" panose="02000500000000000000" pitchFamily="2" charset="0"/>
                <a:ea typeface="ARTSYChartsyLowercase" panose="02000603000000000000" pitchFamily="2" charset="0"/>
              </a:rPr>
              <a:t>The one topic or type of problem I need to study the most is....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51956" y="1654552"/>
            <a:ext cx="29633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K26JustSoBasic" panose="02000500000000000000" pitchFamily="2" charset="0"/>
                <a:ea typeface="ARTSYChartsyLowercase" panose="02000603000000000000" pitchFamily="2" charset="0"/>
              </a:rPr>
              <a:t>Reviewed my </a:t>
            </a:r>
            <a:r>
              <a:rPr lang="en-US" sz="1600" dirty="0" smtClean="0">
                <a:latin typeface="K26JustSoBasic" panose="02000500000000000000" pitchFamily="2" charset="0"/>
                <a:ea typeface="ARTSYChartsyLowercase" panose="02000603000000000000" pitchFamily="2" charset="0"/>
              </a:rPr>
              <a:t>notes / G.O. </a:t>
            </a:r>
            <a:endParaRPr lang="en-US" sz="1600" dirty="0" smtClean="0">
              <a:latin typeface="K26JustSoBasic" panose="02000500000000000000" pitchFamily="2" charset="0"/>
              <a:ea typeface="ARTSYChartsyLowercase" panose="02000603000000000000" pitchFamily="2" charset="0"/>
            </a:endParaRPr>
          </a:p>
          <a:p>
            <a:r>
              <a:rPr lang="en-US" sz="1600" dirty="0" smtClean="0">
                <a:latin typeface="K26JustSoBasic" panose="02000500000000000000" pitchFamily="2" charset="0"/>
                <a:ea typeface="ARTSYChartsyLowercase" panose="02000603000000000000" pitchFamily="2" charset="0"/>
              </a:rPr>
              <a:t>Reviewed my homework</a:t>
            </a:r>
          </a:p>
          <a:p>
            <a:r>
              <a:rPr lang="en-US" sz="1600" dirty="0" smtClean="0">
                <a:latin typeface="K26JustSoBasic" panose="02000500000000000000" pitchFamily="2" charset="0"/>
                <a:ea typeface="ARTSYChartsyLowercase" panose="02000603000000000000" pitchFamily="2" charset="0"/>
              </a:rPr>
              <a:t>Back of book Practice Exam.</a:t>
            </a:r>
            <a:endParaRPr lang="en-US" sz="1600" dirty="0">
              <a:latin typeface="K26JustSoBasic" panose="02000500000000000000" pitchFamily="2" charset="0"/>
              <a:ea typeface="ARTSYChartsyLowercase" panose="02000603000000000000" pitchFamily="2" charset="0"/>
            </a:endParaRPr>
          </a:p>
          <a:p>
            <a:r>
              <a:rPr lang="en-US" sz="1600" dirty="0" smtClean="0">
                <a:latin typeface="K26JustSoBasic" panose="02000500000000000000" pitchFamily="2" charset="0"/>
                <a:ea typeface="ARTSYChartsyLowercase" panose="02000603000000000000" pitchFamily="2" charset="0"/>
              </a:rPr>
              <a:t>Reviewed the</a:t>
            </a:r>
            <a:r>
              <a:rPr lang="en-US" sz="1600" dirty="0" smtClean="0">
                <a:latin typeface="K26JustSoBasic" panose="02000500000000000000" pitchFamily="2" charset="0"/>
                <a:ea typeface="ARTSYChartsyLowercase" panose="02000603000000000000" pitchFamily="2" charset="0"/>
              </a:rPr>
              <a:t> website </a:t>
            </a:r>
          </a:p>
          <a:p>
            <a:r>
              <a:rPr lang="en-US" sz="1600" dirty="0" smtClean="0">
                <a:latin typeface="K26JustSoBasic" panose="02000500000000000000" pitchFamily="2" charset="0"/>
                <a:ea typeface="ARTSYChartsyLowercase" panose="02000603000000000000" pitchFamily="2" charset="0"/>
              </a:rPr>
              <a:t>Watched YouTube videos</a:t>
            </a:r>
            <a:endParaRPr lang="en-US" sz="1600" dirty="0" smtClean="0">
              <a:latin typeface="K26JustSoBasic" panose="02000500000000000000" pitchFamily="2" charset="0"/>
              <a:ea typeface="ARTSYChartsyLowercase" panose="02000603000000000000" pitchFamily="2" charset="0"/>
            </a:endParaRPr>
          </a:p>
          <a:p>
            <a:r>
              <a:rPr lang="en-US" sz="1600" dirty="0" smtClean="0">
                <a:latin typeface="K26JustSoBasic" panose="02000500000000000000" pitchFamily="2" charset="0"/>
                <a:ea typeface="ARTSYChartsyLowercase" panose="02000603000000000000" pitchFamily="2" charset="0"/>
              </a:rPr>
              <a:t>Took online quizzes </a:t>
            </a:r>
            <a:endParaRPr lang="en-US" sz="1600" dirty="0" smtClean="0">
              <a:latin typeface="K26JustSoBasic" panose="02000500000000000000" pitchFamily="2" charset="0"/>
              <a:ea typeface="ARTSYChartsyLowercase" panose="02000603000000000000" pitchFamily="2" charset="0"/>
            </a:endParaRPr>
          </a:p>
          <a:p>
            <a:endParaRPr lang="en-US" sz="1600" dirty="0">
              <a:latin typeface="K26JustSoBasic" panose="02000500000000000000" pitchFamily="2" charset="0"/>
              <a:ea typeface="ARTSYChartsyLowercase" panose="02000603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0619" y="4813582"/>
            <a:ext cx="383929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>
                <a:latin typeface="K26JustSoBasic" panose="02000500000000000000" pitchFamily="2" charset="0"/>
                <a:ea typeface="ARTSYpumpkin" panose="02000603000000000000" pitchFamily="2" charset="0"/>
              </a:rPr>
              <a:t>Shade in each bar to rate yourself throughout this unit.  When your test is graded and returned, shade in your score. </a:t>
            </a:r>
            <a:endParaRPr lang="en-US" sz="1300" dirty="0">
              <a:latin typeface="K26JustSoBasic" panose="02000500000000000000" pitchFamily="2" charset="0"/>
              <a:ea typeface="ARTSYpumpkin" panose="02000603000000000000" pitchFamily="2" charset="0"/>
            </a:endParaRPr>
          </a:p>
          <a:p>
            <a:pPr algn="ctr"/>
            <a:r>
              <a:rPr lang="en-US" sz="1600" dirty="0" smtClean="0">
                <a:latin typeface="ARTSYChartsyUppercase" panose="02000603000000000000" pitchFamily="2" charset="0"/>
                <a:ea typeface="ARTSYChartsyUppercase" panose="02000603000000000000" pitchFamily="2" charset="0"/>
              </a:rPr>
              <a:t>Remember</a:t>
            </a:r>
            <a:r>
              <a:rPr lang="en-US" sz="1300" dirty="0" smtClean="0">
                <a:latin typeface="K26JustSoBasic" panose="02000500000000000000" pitchFamily="2" charset="0"/>
                <a:ea typeface="ARTSYpumpkin" panose="02000603000000000000" pitchFamily="2" charset="0"/>
              </a:rPr>
              <a:t> – all 3 categories are extremely valuable when learning something new!</a:t>
            </a:r>
            <a:endParaRPr lang="en-US" sz="1300" dirty="0">
              <a:latin typeface="K26JustSoBasic" panose="02000500000000000000" pitchFamily="2" charset="0"/>
              <a:ea typeface="ARTSYpumpkin" panose="02000603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44074" y="3738287"/>
            <a:ext cx="257546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latin typeface="K26JustSoBasic" panose="02000500000000000000" pitchFamily="2" charset="0"/>
                <a:ea typeface="ARTSYChartsyLowercase" panose="02000603000000000000" pitchFamily="2" charset="0"/>
              </a:rPr>
              <a:t>T</a:t>
            </a:r>
            <a:r>
              <a:rPr lang="en-US" sz="1300" dirty="0" smtClean="0">
                <a:latin typeface="K26JustSoBasic" panose="02000500000000000000" pitchFamily="2" charset="0"/>
                <a:ea typeface="ARTSYChartsyLowercase" panose="02000603000000000000" pitchFamily="2" charset="0"/>
              </a:rPr>
              <a:t>he</a:t>
            </a:r>
            <a:r>
              <a:rPr lang="en-US" sz="1600" dirty="0" smtClean="0">
                <a:latin typeface="K26JustSoBasic" panose="02000500000000000000" pitchFamily="2" charset="0"/>
                <a:ea typeface="ARTSYChartsyLowercase" panose="02000603000000000000" pitchFamily="2" charset="0"/>
              </a:rPr>
              <a:t> </a:t>
            </a:r>
            <a:r>
              <a:rPr lang="en-US" sz="2000" dirty="0" smtClean="0">
                <a:latin typeface="ARTSYChartsyUppercase" panose="02000603000000000000" pitchFamily="2" charset="0"/>
                <a:ea typeface="ARTSYChartsyUppercase" panose="02000603000000000000" pitchFamily="2" charset="0"/>
              </a:rPr>
              <a:t>vocab word </a:t>
            </a:r>
            <a:r>
              <a:rPr lang="en-US" sz="1300" dirty="0" smtClean="0">
                <a:latin typeface="K26JustSoBasic" panose="02000500000000000000" pitchFamily="2" charset="0"/>
                <a:ea typeface="ARTSYChartsyLowercase" panose="02000603000000000000" pitchFamily="2" charset="0"/>
              </a:rPr>
              <a:t>I </a:t>
            </a:r>
            <a:r>
              <a:rPr lang="en-US" sz="1300" dirty="0" smtClean="0">
                <a:latin typeface="K26JustSoBasic" panose="02000500000000000000" pitchFamily="2" charset="0"/>
                <a:ea typeface="ARTSYChartsyLowercase" panose="02000603000000000000" pitchFamily="2" charset="0"/>
              </a:rPr>
              <a:t>should definitely 100% absolutely positively know from this unit is...</a:t>
            </a:r>
          </a:p>
          <a:p>
            <a:pPr algn="ctr"/>
            <a:endParaRPr lang="en-US" sz="1600" dirty="0" smtClean="0">
              <a:latin typeface="K26JustSoBasic" panose="02000500000000000000" pitchFamily="2" charset="0"/>
              <a:ea typeface="ARTSYChartsyLowercase" panose="02000603000000000000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07052" y="8293138"/>
            <a:ext cx="30251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>
                <a:latin typeface="K26JustSoBasic" panose="02000500000000000000" pitchFamily="2" charset="0"/>
                <a:ea typeface="ARTSYChartsyLowercase" panose="02000603000000000000" pitchFamily="2" charset="0"/>
              </a:rPr>
              <a:t>One thing I wish my teacher would change about this unit is...(be specific!)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290291" y="8336948"/>
            <a:ext cx="30251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>
                <a:latin typeface="K26JustSoBasic" panose="02000500000000000000" pitchFamily="2" charset="0"/>
                <a:ea typeface="ARTSYChartsyLowercase" panose="02000603000000000000" pitchFamily="2" charset="0"/>
              </a:rPr>
              <a:t>One thing I hope my teacher does again in the next unit is...(be specific!)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228324" y="611208"/>
            <a:ext cx="1303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TSYChartsyUppercase" panose="02000603000000000000" pitchFamily="2" charset="0"/>
                <a:ea typeface="ARTSYChartsyUppercase" panose="02000603000000000000" pitchFamily="2" charset="0"/>
              </a:rPr>
              <a:t>Learning</a:t>
            </a:r>
            <a:endParaRPr lang="en-US" sz="2000" dirty="0">
              <a:latin typeface="ARTSYChartsyUppercase" panose="02000603000000000000" pitchFamily="2" charset="0"/>
              <a:ea typeface="ARTSYChartsyUppercase" panose="02000603000000000000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228324" y="219500"/>
            <a:ext cx="1303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TSYChartsyUppercase" panose="02000603000000000000" pitchFamily="2" charset="0"/>
                <a:ea typeface="ARTSYChartsyUppercase" panose="02000603000000000000" pitchFamily="2" charset="0"/>
              </a:rPr>
              <a:t>Unit:</a:t>
            </a:r>
            <a:endParaRPr lang="en-US" sz="2000" dirty="0">
              <a:latin typeface="ARTSYChartsyUppercase" panose="02000603000000000000" pitchFamily="2" charset="0"/>
              <a:ea typeface="ARTSYChartsyUppercase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803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896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186</TotalTime>
  <Words>156</Words>
  <Application>Microsoft Macintosh PowerPoint</Application>
  <PresentationFormat>Custom</PresentationFormat>
  <Paragraphs>21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ARTSYChartsyLowercase</vt:lpstr>
      <vt:lpstr>ARTSYChartsyUppercase</vt:lpstr>
      <vt:lpstr>ARTSYpumpkin</vt:lpstr>
      <vt:lpstr>Calibri</vt:lpstr>
      <vt:lpstr>Calibri Light</vt:lpstr>
      <vt:lpstr>K26JustSoBasic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Payton</dc:creator>
  <cp:lastModifiedBy>Summers, Berta Jane</cp:lastModifiedBy>
  <cp:revision>38</cp:revision>
  <dcterms:created xsi:type="dcterms:W3CDTF">2018-07-16T20:40:57Z</dcterms:created>
  <dcterms:modified xsi:type="dcterms:W3CDTF">2019-01-17T11:35:08Z</dcterms:modified>
</cp:coreProperties>
</file>