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7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4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7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1C25-AE6C-468A-8E5F-2522379F745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130E-35CF-453D-ADA9-50502F1F9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96" y="272343"/>
            <a:ext cx="11927102" cy="641678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Keefe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Warren</dc:creator>
  <cp:lastModifiedBy>Taylor Cummings</cp:lastModifiedBy>
  <cp:revision>3</cp:revision>
  <dcterms:created xsi:type="dcterms:W3CDTF">2019-05-14T11:17:09Z</dcterms:created>
  <dcterms:modified xsi:type="dcterms:W3CDTF">2019-05-15T10:45:09Z</dcterms:modified>
</cp:coreProperties>
</file>