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3677-6249-43E2-8E52-91BC09201259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8DCB-4105-4C1C-98E0-7C226C8D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13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3677-6249-43E2-8E52-91BC09201259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8DCB-4105-4C1C-98E0-7C226C8D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47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3677-6249-43E2-8E52-91BC09201259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8DCB-4105-4C1C-98E0-7C226C8D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57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3677-6249-43E2-8E52-91BC09201259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8DCB-4105-4C1C-98E0-7C226C8D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84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3677-6249-43E2-8E52-91BC09201259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8DCB-4105-4C1C-98E0-7C226C8D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422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3677-6249-43E2-8E52-91BC09201259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8DCB-4105-4C1C-98E0-7C226C8D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3677-6249-43E2-8E52-91BC09201259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8DCB-4105-4C1C-98E0-7C226C8D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29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3677-6249-43E2-8E52-91BC09201259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8DCB-4105-4C1C-98E0-7C226C8D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4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3677-6249-43E2-8E52-91BC09201259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8DCB-4105-4C1C-98E0-7C226C8D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5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3677-6249-43E2-8E52-91BC09201259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8DCB-4105-4C1C-98E0-7C226C8D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98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3677-6249-43E2-8E52-91BC09201259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8DCB-4105-4C1C-98E0-7C226C8D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93677-6249-43E2-8E52-91BC09201259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18DCB-4105-4C1C-98E0-7C226C8D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97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England and Its Colonies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1701006"/>
            <a:ext cx="61722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158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England and Its Colonies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Great Britain’s interest in establishing colonies in America was strongly influenced by the theory of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mercantilism.</a:t>
            </a:r>
          </a:p>
          <a:p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Mercantilism is the idea that a country needs to be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self-sufficient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that all countries are in competition to be the wealthiest.</a:t>
            </a:r>
          </a:p>
          <a:p>
            <a:pPr marL="0" indent="0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Britain used America for its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natural resources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a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sell goods to.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24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England and Its Colonies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It’s all good in the hood right?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colonists bought British goods and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exported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large amounts of raw materials to Britain.  </a:t>
            </a:r>
          </a:p>
          <a:p>
            <a:pPr marL="0" indent="0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Maybe not…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Americans were also selling materials to Spain,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France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Holland (The Competition!)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Britain saw the colonist’s pursuit of foreign markets as a threat so they passed the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Navigation Acts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 series of laws that restricted colonial trade.</a:t>
            </a:r>
          </a:p>
        </p:txBody>
      </p:sp>
    </p:spTree>
    <p:extLst>
      <p:ext uri="{BB962C8B-B14F-4D97-AF65-F5344CB8AC3E}">
        <p14:creationId xmlns:p14="http://schemas.microsoft.com/office/powerpoint/2010/main" val="373600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England and Its Colonies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Americans resented the Navigation Acts and continued to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smuggle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goods to and from other countries.</a:t>
            </a:r>
          </a:p>
          <a:p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early 1700s, Britain practiced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salutary neglect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toward its American colonies.  Britain loosened its control over the colonies and the colonies prospered.</a:t>
            </a:r>
          </a:p>
          <a:p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Britain left the colonies alone, colonial leaders learned to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themselves.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86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197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England and Its Colonies</vt:lpstr>
      <vt:lpstr>England and Its Colonies</vt:lpstr>
      <vt:lpstr>England and Its Colonies</vt:lpstr>
      <vt:lpstr>England and Its Colonies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Warren</dc:creator>
  <cp:lastModifiedBy>Taylor Cummings</cp:lastModifiedBy>
  <cp:revision>8</cp:revision>
  <dcterms:created xsi:type="dcterms:W3CDTF">2016-08-16T14:55:04Z</dcterms:created>
  <dcterms:modified xsi:type="dcterms:W3CDTF">2018-08-27T19:18:06Z</dcterms:modified>
</cp:coreProperties>
</file>