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195492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2898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1205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4970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1842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17356" y="365125"/>
            <a:ext cx="10157287" cy="5936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Tragic Prelude </a:t>
            </a: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 John Steuart Curry</a:t>
            </a: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1" name="Google Shape;91;p1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373566" y="1825625"/>
            <a:ext cx="7444867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Warm-up Questions:</a:t>
            </a:r>
            <a:endParaRPr sz="44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7" name="Google Shape;97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did John Brown do?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Why did he do it?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Was John Brown a hero or a terrorist?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8" name="Google Shape;98;p15" descr="Image result for john brown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34891" y="2056447"/>
            <a:ext cx="4224576" cy="448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6" descr="John_Brown_Bell.jpg (678×1024)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98336" y="365125"/>
            <a:ext cx="3911096" cy="5907024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John Brown Bell Marlborough, MA</a:t>
            </a:r>
            <a:endParaRPr sz="4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</Words>
  <Application>Microsoft Office PowerPoint</Application>
  <PresentationFormat>Widescreen</PresentationFormat>
  <Paragraphs>8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Office Theme</vt:lpstr>
      <vt:lpstr>PowerPoint Presentation</vt:lpstr>
      <vt:lpstr>Tragic Prelude by John Steuart Curry</vt:lpstr>
      <vt:lpstr>Warm-up Questions: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Cummings</dc:creator>
  <cp:lastModifiedBy>Taylor Cummings</cp:lastModifiedBy>
  <cp:revision>1</cp:revision>
  <dcterms:modified xsi:type="dcterms:W3CDTF">2019-05-13T00:37:17Z</dcterms:modified>
</cp:coreProperties>
</file>