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00992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9936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218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5202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721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Manifest Destiny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3434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1st half of the 19th century(1800’s),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West was controlled by: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Native Americans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U.S.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Spain/Mexico (after 1821) 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in the Southwest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Britain in the Northwest</a:t>
            </a:r>
            <a:endParaRPr/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2286000"/>
            <a:ext cx="4302125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Manifest Destiny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0" y="1676400"/>
            <a:ext cx="89916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Americans (mostly Whites) were moving west: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Mountain men for fur trapping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Mormons for safety from other Christians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Missionaries to convert Native Americans to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Christianity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Easterners for new opportunities or to escape old problems</a:t>
            </a:r>
            <a:endParaRPr/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ctr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Manifest Destiny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ubTitle" idx="1"/>
          </p:nvPr>
        </p:nvSpPr>
        <p:spPr>
          <a:xfrm>
            <a:off x="0" y="1447800"/>
            <a:ext cx="91440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Americans came to believe that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“Progress is God”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was their destiny to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 sz="4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“Subdue the Continent”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62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L. O’Sullivan:</a:t>
            </a:r>
            <a:br>
              <a:rPr lang="en-US" sz="4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“It is our Manifest Destiny to overspread the Continent allotted by Providence”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0" y="2895600"/>
            <a:ext cx="4537075" cy="34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Manifest Destiny</vt:lpstr>
      <vt:lpstr>Manifest Destiny</vt:lpstr>
      <vt:lpstr>Manifest Destiny</vt:lpstr>
      <vt:lpstr>John L. O’Sullivan: “It is our Manifest Destiny to overspread the Continent allotted by Providence”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Manifest Destiny</dc:title>
  <dc:creator>Taylor Cummings</dc:creator>
  <cp:lastModifiedBy>Taylor Cummings</cp:lastModifiedBy>
  <cp:revision>1</cp:revision>
  <dcterms:modified xsi:type="dcterms:W3CDTF">2019-03-14T00:22:26Z</dcterms:modified>
</cp:coreProperties>
</file>