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61214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5613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722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3368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466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Manifest Destiny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3434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1st half of the 19th century(1800’s),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West was controlled by: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______________________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U.S.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_____________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(after 1821)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in the Southwest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Northwest</a:t>
            </a:r>
            <a:endParaRPr dirty="0"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2286000"/>
            <a:ext cx="4302125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74171" y="92074"/>
            <a:ext cx="878694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Name:							US History – Trails West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137" y="443076"/>
            <a:ext cx="1951463" cy="195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Manifest Destiny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0" y="1676400"/>
            <a:ext cx="89916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Americans (mostly Whites) were moving west: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_______________________for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fur </a:t>
            </a:r>
            <a:r>
              <a:rPr lang="en-US" sz="3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trapping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safety from other Christians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convert Native Americans to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Christianity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______________________</a:t>
            </a:r>
            <a:r>
              <a:rPr lang="en-US" sz="32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new opportunities or to escape old problems</a:t>
            </a:r>
            <a:endParaRPr dirty="0"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Manifest Destiny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1"/>
          </p:nvPr>
        </p:nvSpPr>
        <p:spPr>
          <a:xfrm>
            <a:off x="0" y="1447800"/>
            <a:ext cx="91440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Americans came to believe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“___________________”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their destiny to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“_______________________”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62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L. O’Sullivan:</a:t>
            </a:r>
            <a:b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“It is our </a:t>
            </a:r>
            <a:r>
              <a:rPr lang="en-US" sz="4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 ___________to 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overspread the Continent allotted by Providence”</a:t>
            </a:r>
            <a:endParaRPr dirty="0"/>
          </a:p>
        </p:txBody>
      </p:sp>
      <p:pic>
        <p:nvPicPr>
          <p:cNvPr id="106" name="Google Shape;10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2895600"/>
            <a:ext cx="4537075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100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Manifest Destiny</vt:lpstr>
      <vt:lpstr>Manifest Destiny</vt:lpstr>
      <vt:lpstr>Manifest Destiny</vt:lpstr>
      <vt:lpstr>John L. O’Sullivan: “It is our __________ ___________to overspread the Continent allotted by Providence”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 Destiny</dc:title>
  <dc:creator>Taylor Cummings</dc:creator>
  <cp:lastModifiedBy>Taylor Cummings</cp:lastModifiedBy>
  <cp:revision>3</cp:revision>
  <dcterms:modified xsi:type="dcterms:W3CDTF">2019-03-14T00:38:35Z</dcterms:modified>
</cp:coreProperties>
</file>