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0" r:id="rId1"/>
    <p:sldMasterId id="2147483661" r:id="rId2"/>
  </p:sldMasterIdLst>
  <p:notesMasterIdLst>
    <p:notesMasterId r:id="rId2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7010400" cy="9296400"/>
  <p:embeddedFontLst>
    <p:embeddedFont>
      <p:font typeface="Tahoma" panose="020B0604030504040204" pitchFamily="34" charset="0"/>
      <p:regular r:id="rId23"/>
      <p:bold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57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font" Target="fonts/font2.fntdata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font" Target="fonts/font1.fntdata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7225"/>
            <a:ext cx="4673825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19021928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3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2" name="Google Shape;11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2292679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5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693728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16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3810193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7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4" name="Google Shape;184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5902334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8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212747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19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6" name="Google Shape;196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11063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21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160830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22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8755766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23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" name="Google Shape;216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9407930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24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38230050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25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9963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6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360246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7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490590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9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7868120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10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6" name="Google Shape;136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243392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1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382610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12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558385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3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007286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4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095508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"/>
          <p:cNvSpPr txBox="1">
            <a:spLocks noGrp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23" name="Google Shape;23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540"/>
              <a:buFont typeface="Noto Sans Symbols"/>
              <a:buChar char="■"/>
              <a:defRPr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1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24" name="Google Shape;24;p2"/>
          <p:cNvSpPr txBox="1">
            <a:spLocks noGrp="1"/>
          </p:cNvSpPr>
          <p:nvPr>
            <p:ph type="dt" idx="10"/>
          </p:nvPr>
        </p:nvSpPr>
        <p:spPr>
          <a:xfrm>
            <a:off x="990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25" name="Google Shape;25;p2"/>
          <p:cNvSpPr txBox="1">
            <a:spLocks noGrp="1"/>
          </p:cNvSpPr>
          <p:nvPr>
            <p:ph type="ft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26" name="Google Shape;26;p2"/>
          <p:cNvSpPr txBox="1">
            <a:spLocks noGrp="1"/>
          </p:cNvSpPr>
          <p:nvPr>
            <p:ph type="sldNum" idx="12"/>
          </p:nvPr>
        </p:nvSpPr>
        <p:spPr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90" name="Google Shape;90;p12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None/>
              <a:defRPr sz="2400" b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900"/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88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91" name="Google Shape;91;p12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2004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  <a:defRPr sz="24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29845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285750" algn="l" rtl="0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900"/>
              <a:buFont typeface="Noto Sans Symbols"/>
              <a:buChar char="■"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284480" algn="l" rtl="0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88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2794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2794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2794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2794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2794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92" name="Google Shape;92;p12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None/>
              <a:defRPr sz="2400" b="1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22860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900"/>
              <a:buFont typeface="Noto Sans Symbols"/>
              <a:buNone/>
              <a:defRPr sz="18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228600" algn="l" rtl="0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88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2286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93" name="Google Shape;93;p12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2004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440"/>
              <a:buFont typeface="Noto Sans Symbols"/>
              <a:buChar char="■"/>
              <a:defRPr sz="24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298450" algn="l" rtl="0">
              <a:spcBef>
                <a:spcPts val="400"/>
              </a:spcBef>
              <a:spcAft>
                <a:spcPts val="0"/>
              </a:spcAft>
              <a:buClr>
                <a:schemeClr val="hlink"/>
              </a:buClr>
              <a:buSzPts val="11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285750" algn="l" rtl="0">
              <a:spcBef>
                <a:spcPts val="360"/>
              </a:spcBef>
              <a:spcAft>
                <a:spcPts val="0"/>
              </a:spcAft>
              <a:buClr>
                <a:schemeClr val="folHlink"/>
              </a:buClr>
              <a:buSzPts val="900"/>
              <a:buFont typeface="Noto Sans Symbols"/>
              <a:buChar char="■"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284480" algn="l" rtl="0">
              <a:spcBef>
                <a:spcPts val="320"/>
              </a:spcBef>
              <a:spcAft>
                <a:spcPts val="0"/>
              </a:spcAft>
              <a:buClr>
                <a:schemeClr val="accent2"/>
              </a:buClr>
              <a:buSzPts val="88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2794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2794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2794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2794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279400" algn="l" rtl="0">
              <a:spcBef>
                <a:spcPts val="320"/>
              </a:spcBef>
              <a:spcAft>
                <a:spcPts val="0"/>
              </a:spcAft>
              <a:buClr>
                <a:schemeClr val="accent1"/>
              </a:buClr>
              <a:buSzPts val="800"/>
              <a:buFont typeface="Noto Sans Symbols"/>
              <a:buChar char="■"/>
              <a:defRPr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94" name="Google Shape;94;p12"/>
          <p:cNvSpPr txBox="1">
            <a:spLocks noGrp="1"/>
          </p:cNvSpPr>
          <p:nvPr>
            <p:ph type="dt" idx="10"/>
          </p:nvPr>
        </p:nvSpPr>
        <p:spPr>
          <a:xfrm>
            <a:off x="1162050" y="6243637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95" name="Google Shape;95;p12"/>
          <p:cNvSpPr txBox="1">
            <a:spLocks noGrp="1"/>
          </p:cNvSpPr>
          <p:nvPr>
            <p:ph type="ftr" idx="11"/>
          </p:nvPr>
        </p:nvSpPr>
        <p:spPr>
          <a:xfrm>
            <a:off x="3657600" y="6243637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96" name="Google Shape;96;p12"/>
          <p:cNvSpPr txBox="1">
            <a:spLocks noGrp="1"/>
          </p:cNvSpPr>
          <p:nvPr>
            <p:ph type="sldNum" idx="12"/>
          </p:nvPr>
        </p:nvSpPr>
        <p:spPr>
          <a:xfrm>
            <a:off x="7042150" y="6243637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3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99" name="Google Shape;99;p13"/>
          <p:cNvSpPr txBox="1">
            <a:spLocks noGrp="1"/>
          </p:cNvSpPr>
          <p:nvPr>
            <p:ph type="body" idx="1"/>
          </p:nvPr>
        </p:nvSpPr>
        <p:spPr>
          <a:xfrm>
            <a:off x="1182688" y="2017713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35280" algn="l" rtl="0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Noto Sans Symbols"/>
              <a:buChar char="■"/>
              <a:defRPr sz="2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312419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320"/>
              <a:buFont typeface="Noto Sans Symbols"/>
              <a:buChar char="■"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2921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291464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990"/>
              <a:buFont typeface="Noto Sans Symbols"/>
              <a:buChar char="■"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28575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Char char="■"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28575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Char char="■"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28575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Char char="■"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28575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Char char="■"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28575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Char char="■"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00" name="Google Shape;100;p13"/>
          <p:cNvSpPr txBox="1">
            <a:spLocks noGrp="1"/>
          </p:cNvSpPr>
          <p:nvPr>
            <p:ph type="body" idx="2"/>
          </p:nvPr>
        </p:nvSpPr>
        <p:spPr>
          <a:xfrm>
            <a:off x="5145088" y="2017713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35280" algn="l" rtl="0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Noto Sans Symbols"/>
              <a:buChar char="■"/>
              <a:defRPr sz="28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312419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320"/>
              <a:buFont typeface="Noto Sans Symbols"/>
              <a:buChar char="■"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2921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291464" algn="l" rtl="0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990"/>
              <a:buFont typeface="Noto Sans Symbols"/>
              <a:buChar char="■"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28575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Char char="■"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28575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Char char="■"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28575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Char char="■"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28575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Char char="■"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285750" algn="l" rtl="0"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900"/>
              <a:buFont typeface="Noto Sans Symbols"/>
              <a:buChar char="■"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01" name="Google Shape;101;p13"/>
          <p:cNvSpPr txBox="1">
            <a:spLocks noGrp="1"/>
          </p:cNvSpPr>
          <p:nvPr>
            <p:ph type="dt" idx="10"/>
          </p:nvPr>
        </p:nvSpPr>
        <p:spPr>
          <a:xfrm>
            <a:off x="1162050" y="6243637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02" name="Google Shape;102;p13"/>
          <p:cNvSpPr txBox="1">
            <a:spLocks noGrp="1"/>
          </p:cNvSpPr>
          <p:nvPr>
            <p:ph type="ftr" idx="11"/>
          </p:nvPr>
        </p:nvSpPr>
        <p:spPr>
          <a:xfrm>
            <a:off x="3657600" y="6243637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03" name="Google Shape;103;p13"/>
          <p:cNvSpPr txBox="1">
            <a:spLocks noGrp="1"/>
          </p:cNvSpPr>
          <p:nvPr>
            <p:ph type="sldNum" idx="12"/>
          </p:nvPr>
        </p:nvSpPr>
        <p:spPr>
          <a:xfrm>
            <a:off x="7042150" y="6243637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06" name="Google Shape;106;p1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None/>
              <a:defRPr sz="20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Clr>
                <a:schemeClr val="hlink"/>
              </a:buClr>
              <a:buSzPts val="990"/>
              <a:buFont typeface="Noto Sans Symbols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228600" algn="l" rtl="0">
              <a:spcBef>
                <a:spcPts val="320"/>
              </a:spcBef>
              <a:spcAft>
                <a:spcPts val="0"/>
              </a:spcAft>
              <a:buClr>
                <a:schemeClr val="folHlink"/>
              </a:buClr>
              <a:buSzPts val="800"/>
              <a:buFont typeface="Noto Sans Symbols"/>
              <a:buNone/>
              <a:defRPr sz="16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228600" algn="l" rtl="0">
              <a:spcBef>
                <a:spcPts val="280"/>
              </a:spcBef>
              <a:spcAft>
                <a:spcPts val="0"/>
              </a:spcAft>
              <a:buClr>
                <a:schemeClr val="accent2"/>
              </a:buClr>
              <a:buSzPts val="770"/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2286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2286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2286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2286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228600" algn="l" rtl="0">
              <a:spcBef>
                <a:spcPts val="280"/>
              </a:spcBef>
              <a:spcAft>
                <a:spcPts val="0"/>
              </a:spcAft>
              <a:buClr>
                <a:schemeClr val="accent1"/>
              </a:buClr>
              <a:buSzPts val="700"/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07" name="Google Shape;107;p14"/>
          <p:cNvSpPr txBox="1">
            <a:spLocks noGrp="1"/>
          </p:cNvSpPr>
          <p:nvPr>
            <p:ph type="dt" idx="10"/>
          </p:nvPr>
        </p:nvSpPr>
        <p:spPr>
          <a:xfrm>
            <a:off x="1162050" y="6243637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08" name="Google Shape;108;p14"/>
          <p:cNvSpPr txBox="1">
            <a:spLocks noGrp="1"/>
          </p:cNvSpPr>
          <p:nvPr>
            <p:ph type="ftr" idx="11"/>
          </p:nvPr>
        </p:nvSpPr>
        <p:spPr>
          <a:xfrm>
            <a:off x="3657600" y="6243637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09" name="Google Shape;109;p14"/>
          <p:cNvSpPr txBox="1">
            <a:spLocks noGrp="1"/>
          </p:cNvSpPr>
          <p:nvPr>
            <p:ph type="sldNum" idx="12"/>
          </p:nvPr>
        </p:nvSpPr>
        <p:spPr>
          <a:xfrm>
            <a:off x="7042150" y="6243637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4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42" name="Google Shape;42;p4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0520" algn="l" rtl="0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  <a:defRPr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326390" algn="l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540"/>
              <a:buFont typeface="Noto Sans Symbols"/>
              <a:buChar char="■"/>
              <a:defRPr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30480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2984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1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43" name="Google Shape;43;p4"/>
          <p:cNvSpPr txBox="1">
            <a:spLocks noGrp="1"/>
          </p:cNvSpPr>
          <p:nvPr>
            <p:ph type="dt" idx="10"/>
          </p:nvPr>
        </p:nvSpPr>
        <p:spPr>
          <a:xfrm>
            <a:off x="1162050" y="6243637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44" name="Google Shape;44;p4"/>
          <p:cNvSpPr txBox="1">
            <a:spLocks noGrp="1"/>
          </p:cNvSpPr>
          <p:nvPr>
            <p:ph type="ftr" idx="11"/>
          </p:nvPr>
        </p:nvSpPr>
        <p:spPr>
          <a:xfrm>
            <a:off x="3657600" y="6243637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45" name="Google Shape;45;p4"/>
          <p:cNvSpPr txBox="1">
            <a:spLocks noGrp="1"/>
          </p:cNvSpPr>
          <p:nvPr>
            <p:ph type="sldNum" idx="12"/>
          </p:nvPr>
        </p:nvSpPr>
        <p:spPr>
          <a:xfrm>
            <a:off x="7042150" y="6243637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5"/>
          <p:cNvSpPr txBox="1">
            <a:spLocks noGrp="1"/>
          </p:cNvSpPr>
          <p:nvPr>
            <p:ph type="dt" idx="10"/>
          </p:nvPr>
        </p:nvSpPr>
        <p:spPr>
          <a:xfrm>
            <a:off x="1162050" y="6243637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48" name="Google Shape;48;p5"/>
          <p:cNvSpPr txBox="1">
            <a:spLocks noGrp="1"/>
          </p:cNvSpPr>
          <p:nvPr>
            <p:ph type="ftr" idx="11"/>
          </p:nvPr>
        </p:nvSpPr>
        <p:spPr>
          <a:xfrm>
            <a:off x="3657600" y="6243637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49" name="Google Shape;49;p5"/>
          <p:cNvSpPr txBox="1">
            <a:spLocks noGrp="1"/>
          </p:cNvSpPr>
          <p:nvPr>
            <p:ph type="sldNum" idx="12"/>
          </p:nvPr>
        </p:nvSpPr>
        <p:spPr>
          <a:xfrm>
            <a:off x="7042150" y="6243637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Content and Text" type="objAndTx">
  <p:cSld name="OBJECT_AND_TEXT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6"/>
          <p:cNvSpPr txBox="1"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2" name="Google Shape;52;p6"/>
          <p:cNvSpPr txBox="1">
            <a:spLocks noGrp="1"/>
          </p:cNvSpPr>
          <p:nvPr>
            <p:ph type="body" idx="1"/>
          </p:nvPr>
        </p:nvSpPr>
        <p:spPr>
          <a:xfrm>
            <a:off x="1182688" y="2017713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0520" algn="l" rtl="0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  <a:defRPr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326390" algn="l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540"/>
              <a:buFont typeface="Noto Sans Symbols"/>
              <a:buChar char="■"/>
              <a:defRPr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30480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2984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1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3" name="Google Shape;53;p6"/>
          <p:cNvSpPr txBox="1">
            <a:spLocks noGrp="1"/>
          </p:cNvSpPr>
          <p:nvPr>
            <p:ph type="body" idx="2"/>
          </p:nvPr>
        </p:nvSpPr>
        <p:spPr>
          <a:xfrm>
            <a:off x="5145088" y="2017713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0520" algn="l" rtl="0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  <a:defRPr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326390" algn="l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540"/>
              <a:buFont typeface="Noto Sans Symbols"/>
              <a:buChar char="■"/>
              <a:defRPr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30480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2984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1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4" name="Google Shape;54;p6"/>
          <p:cNvSpPr txBox="1">
            <a:spLocks noGrp="1"/>
          </p:cNvSpPr>
          <p:nvPr>
            <p:ph type="dt" idx="10"/>
          </p:nvPr>
        </p:nvSpPr>
        <p:spPr>
          <a:xfrm>
            <a:off x="1162050" y="6243637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5" name="Google Shape;55;p6"/>
          <p:cNvSpPr txBox="1">
            <a:spLocks noGrp="1"/>
          </p:cNvSpPr>
          <p:nvPr>
            <p:ph type="ftr" idx="11"/>
          </p:nvPr>
        </p:nvSpPr>
        <p:spPr>
          <a:xfrm>
            <a:off x="3657600" y="6243637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6" name="Google Shape;56;p6"/>
          <p:cNvSpPr txBox="1">
            <a:spLocks noGrp="1"/>
          </p:cNvSpPr>
          <p:nvPr>
            <p:ph type="sldNum" idx="12"/>
          </p:nvPr>
        </p:nvSpPr>
        <p:spPr>
          <a:xfrm>
            <a:off x="7042150" y="6243637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7"/>
          <p:cNvSpPr txBox="1">
            <a:spLocks noGrp="1"/>
          </p:cNvSpPr>
          <p:nvPr>
            <p:ph type="title"/>
          </p:nvPr>
        </p:nvSpPr>
        <p:spPr>
          <a:xfrm rot="5400000">
            <a:off x="5020469" y="2197894"/>
            <a:ext cx="5918200" cy="19510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59" name="Google Shape;59;p7"/>
          <p:cNvSpPr txBox="1">
            <a:spLocks noGrp="1"/>
          </p:cNvSpPr>
          <p:nvPr>
            <p:ph type="body" idx="1"/>
          </p:nvPr>
        </p:nvSpPr>
        <p:spPr>
          <a:xfrm rot="5400000">
            <a:off x="1042194" y="323057"/>
            <a:ext cx="5918200" cy="5700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0520" algn="l" rtl="0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  <a:defRPr sz="32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326390" algn="l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540"/>
              <a:buFont typeface="Noto Sans Symbols"/>
              <a:buChar char="■"/>
              <a:defRPr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30480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2984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1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60" name="Google Shape;60;p7"/>
          <p:cNvSpPr txBox="1">
            <a:spLocks noGrp="1"/>
          </p:cNvSpPr>
          <p:nvPr>
            <p:ph type="dt" idx="10"/>
          </p:nvPr>
        </p:nvSpPr>
        <p:spPr>
          <a:xfrm>
            <a:off x="1162050" y="6243637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61" name="Google Shape;61;p7"/>
          <p:cNvSpPr txBox="1">
            <a:spLocks noGrp="1"/>
          </p:cNvSpPr>
          <p:nvPr>
            <p:ph type="ftr" idx="11"/>
          </p:nvPr>
        </p:nvSpPr>
        <p:spPr>
          <a:xfrm>
            <a:off x="3657600" y="6243637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62" name="Google Shape;62;p7"/>
          <p:cNvSpPr txBox="1">
            <a:spLocks noGrp="1"/>
          </p:cNvSpPr>
          <p:nvPr>
            <p:ph type="sldNum" idx="12"/>
          </p:nvPr>
        </p:nvSpPr>
        <p:spPr>
          <a:xfrm>
            <a:off x="7042150" y="6243637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8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65" name="Google Shape;65;p8"/>
          <p:cNvSpPr txBox="1">
            <a:spLocks noGrp="1"/>
          </p:cNvSpPr>
          <p:nvPr>
            <p:ph type="body" idx="1"/>
          </p:nvPr>
        </p:nvSpPr>
        <p:spPr>
          <a:xfrm rot="5400000">
            <a:off x="3011487" y="188912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0520" algn="l" rtl="0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  <a:defRPr sz="32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326390" algn="l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540"/>
              <a:buFont typeface="Noto Sans Symbols"/>
              <a:buChar char="■"/>
              <a:defRPr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30480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2984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1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66" name="Google Shape;66;p8"/>
          <p:cNvSpPr txBox="1">
            <a:spLocks noGrp="1"/>
          </p:cNvSpPr>
          <p:nvPr>
            <p:ph type="dt" idx="10"/>
          </p:nvPr>
        </p:nvSpPr>
        <p:spPr>
          <a:xfrm>
            <a:off x="1162050" y="6243637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67" name="Google Shape;67;p8"/>
          <p:cNvSpPr txBox="1">
            <a:spLocks noGrp="1"/>
          </p:cNvSpPr>
          <p:nvPr>
            <p:ph type="ftr" idx="11"/>
          </p:nvPr>
        </p:nvSpPr>
        <p:spPr>
          <a:xfrm>
            <a:off x="3657600" y="6243637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68" name="Google Shape;68;p8"/>
          <p:cNvSpPr txBox="1">
            <a:spLocks noGrp="1"/>
          </p:cNvSpPr>
          <p:nvPr>
            <p:ph type="sldNum" idx="12"/>
          </p:nvPr>
        </p:nvSpPr>
        <p:spPr>
          <a:xfrm>
            <a:off x="7042150" y="6243637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9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71" name="Google Shape;71;p9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None/>
              <a:defRPr sz="32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540"/>
              <a:buFont typeface="Noto Sans Symbols"/>
              <a:buNone/>
              <a:defRPr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None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1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72" name="Google Shape;72;p9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folHlink"/>
              </a:buClr>
              <a:buSzPts val="840"/>
              <a:buFont typeface="Noto Sans Symbols"/>
              <a:buNone/>
              <a:defRPr sz="14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hlink"/>
              </a:buClr>
              <a:buSzPts val="660"/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folHlink"/>
              </a:buClr>
              <a:buSzPts val="500"/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accent2"/>
              </a:buClr>
              <a:buSzPts val="495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45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45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45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45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45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73" name="Google Shape;73;p9"/>
          <p:cNvSpPr txBox="1">
            <a:spLocks noGrp="1"/>
          </p:cNvSpPr>
          <p:nvPr>
            <p:ph type="dt" idx="10"/>
          </p:nvPr>
        </p:nvSpPr>
        <p:spPr>
          <a:xfrm>
            <a:off x="1162050" y="6243637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74" name="Google Shape;74;p9"/>
          <p:cNvSpPr txBox="1">
            <a:spLocks noGrp="1"/>
          </p:cNvSpPr>
          <p:nvPr>
            <p:ph type="ftr" idx="11"/>
          </p:nvPr>
        </p:nvSpPr>
        <p:spPr>
          <a:xfrm>
            <a:off x="3657600" y="6243637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75" name="Google Shape;75;p9"/>
          <p:cNvSpPr txBox="1">
            <a:spLocks noGrp="1"/>
          </p:cNvSpPr>
          <p:nvPr>
            <p:ph type="sldNum" idx="12"/>
          </p:nvPr>
        </p:nvSpPr>
        <p:spPr>
          <a:xfrm>
            <a:off x="7042150" y="6243637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0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78" name="Google Shape;78;p1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0520" algn="l" rtl="0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  <a:defRPr sz="32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326390" algn="l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540"/>
              <a:buFont typeface="Noto Sans Symbols"/>
              <a:buChar char="■"/>
              <a:defRPr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30480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2984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1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79" name="Google Shape;79;p1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spcBef>
                <a:spcPts val="280"/>
              </a:spcBef>
              <a:spcAft>
                <a:spcPts val="0"/>
              </a:spcAft>
              <a:buClr>
                <a:schemeClr val="folHlink"/>
              </a:buClr>
              <a:buSzPts val="840"/>
              <a:buFont typeface="Noto Sans Symbols"/>
              <a:buNone/>
              <a:defRPr sz="14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228600" algn="l" rtl="0">
              <a:spcBef>
                <a:spcPts val="240"/>
              </a:spcBef>
              <a:spcAft>
                <a:spcPts val="0"/>
              </a:spcAft>
              <a:buClr>
                <a:schemeClr val="hlink"/>
              </a:buClr>
              <a:buSzPts val="660"/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228600" algn="l" rtl="0">
              <a:spcBef>
                <a:spcPts val="200"/>
              </a:spcBef>
              <a:spcAft>
                <a:spcPts val="0"/>
              </a:spcAft>
              <a:buClr>
                <a:schemeClr val="folHlink"/>
              </a:buClr>
              <a:buSzPts val="500"/>
              <a:buFont typeface="Noto Sans Symbols"/>
              <a:buNone/>
              <a:defRPr sz="1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228600" algn="l" rtl="0">
              <a:spcBef>
                <a:spcPts val="180"/>
              </a:spcBef>
              <a:spcAft>
                <a:spcPts val="0"/>
              </a:spcAft>
              <a:buClr>
                <a:schemeClr val="accent2"/>
              </a:buClr>
              <a:buSzPts val="495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45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45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45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45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228600" algn="l" rtl="0">
              <a:spcBef>
                <a:spcPts val="180"/>
              </a:spcBef>
              <a:spcAft>
                <a:spcPts val="0"/>
              </a:spcAft>
              <a:buClr>
                <a:schemeClr val="accent1"/>
              </a:buClr>
              <a:buSzPts val="450"/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80" name="Google Shape;80;p10"/>
          <p:cNvSpPr txBox="1">
            <a:spLocks noGrp="1"/>
          </p:cNvSpPr>
          <p:nvPr>
            <p:ph type="dt" idx="10"/>
          </p:nvPr>
        </p:nvSpPr>
        <p:spPr>
          <a:xfrm>
            <a:off x="1162050" y="6243637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81" name="Google Shape;81;p10"/>
          <p:cNvSpPr txBox="1">
            <a:spLocks noGrp="1"/>
          </p:cNvSpPr>
          <p:nvPr>
            <p:ph type="ftr" idx="11"/>
          </p:nvPr>
        </p:nvSpPr>
        <p:spPr>
          <a:xfrm>
            <a:off x="3657600" y="6243637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82" name="Google Shape;82;p10"/>
          <p:cNvSpPr txBox="1">
            <a:spLocks noGrp="1"/>
          </p:cNvSpPr>
          <p:nvPr>
            <p:ph type="sldNum" idx="12"/>
          </p:nvPr>
        </p:nvSpPr>
        <p:spPr>
          <a:xfrm>
            <a:off x="7042150" y="6243637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1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85" name="Google Shape;85;p11"/>
          <p:cNvSpPr txBox="1">
            <a:spLocks noGrp="1"/>
          </p:cNvSpPr>
          <p:nvPr>
            <p:ph type="dt" idx="10"/>
          </p:nvPr>
        </p:nvSpPr>
        <p:spPr>
          <a:xfrm>
            <a:off x="1162050" y="6243637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86" name="Google Shape;86;p11"/>
          <p:cNvSpPr txBox="1">
            <a:spLocks noGrp="1"/>
          </p:cNvSpPr>
          <p:nvPr>
            <p:ph type="ftr" idx="11"/>
          </p:nvPr>
        </p:nvSpPr>
        <p:spPr>
          <a:xfrm>
            <a:off x="3657600" y="6243637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87" name="Google Shape;87;p11"/>
          <p:cNvSpPr txBox="1">
            <a:spLocks noGrp="1"/>
          </p:cNvSpPr>
          <p:nvPr>
            <p:ph type="sldNum" idx="12"/>
          </p:nvPr>
        </p:nvSpPr>
        <p:spPr>
          <a:xfrm>
            <a:off x="7042150" y="6243637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oogle Shape;6;p1"/>
          <p:cNvGrpSpPr/>
          <p:nvPr/>
        </p:nvGrpSpPr>
        <p:grpSpPr>
          <a:xfrm>
            <a:off x="0" y="2438400"/>
            <a:ext cx="9009062" cy="1052512"/>
            <a:chOff x="0" y="2438400"/>
            <a:chExt cx="9009062" cy="1052512"/>
          </a:xfrm>
        </p:grpSpPr>
        <p:grpSp>
          <p:nvGrpSpPr>
            <p:cNvPr id="7" name="Google Shape;7;p1"/>
            <p:cNvGrpSpPr/>
            <p:nvPr/>
          </p:nvGrpSpPr>
          <p:grpSpPr>
            <a:xfrm>
              <a:off x="290512" y="2546350"/>
              <a:ext cx="711200" cy="474662"/>
              <a:chOff x="1143000" y="533400"/>
              <a:chExt cx="990600" cy="685800"/>
            </a:xfrm>
          </p:grpSpPr>
          <p:sp>
            <p:nvSpPr>
              <p:cNvPr id="8" name="Google Shape;8;p1"/>
              <p:cNvSpPr txBox="1"/>
              <p:nvPr/>
            </p:nvSpPr>
            <p:spPr>
              <a:xfrm>
                <a:off x="1143000" y="533400"/>
                <a:ext cx="609600" cy="6858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9" name="Google Shape;9;p1"/>
              <p:cNvSpPr txBox="1"/>
              <p:nvPr/>
            </p:nvSpPr>
            <p:spPr>
              <a:xfrm>
                <a:off x="1676400" y="533400"/>
                <a:ext cx="457200" cy="685800"/>
              </a:xfrm>
              <a:prstGeom prst="rect">
                <a:avLst/>
              </a:prstGeom>
              <a:gradFill>
                <a:gsLst>
                  <a:gs pos="0">
                    <a:schemeClr val="folHlink"/>
                  </a:gs>
                  <a:gs pos="100000">
                    <a:schemeClr val="lt1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</p:grpSp>
        <p:grpSp>
          <p:nvGrpSpPr>
            <p:cNvPr id="10" name="Google Shape;10;p1"/>
            <p:cNvGrpSpPr/>
            <p:nvPr/>
          </p:nvGrpSpPr>
          <p:grpSpPr>
            <a:xfrm>
              <a:off x="414337" y="2968625"/>
              <a:ext cx="738186" cy="474662"/>
              <a:chOff x="1447800" y="4191000"/>
              <a:chExt cx="1066799" cy="685800"/>
            </a:xfrm>
          </p:grpSpPr>
          <p:sp>
            <p:nvSpPr>
              <p:cNvPr id="11" name="Google Shape;11;p1"/>
              <p:cNvSpPr txBox="1"/>
              <p:nvPr/>
            </p:nvSpPr>
            <p:spPr>
              <a:xfrm>
                <a:off x="1447800" y="4191000"/>
                <a:ext cx="609600" cy="685800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  <p:sp>
            <p:nvSpPr>
              <p:cNvPr id="12" name="Google Shape;12;p1"/>
              <p:cNvSpPr txBox="1"/>
              <p:nvPr/>
            </p:nvSpPr>
            <p:spPr>
              <a:xfrm>
                <a:off x="1982787" y="4191000"/>
                <a:ext cx="531812" cy="685800"/>
              </a:xfrm>
              <a:prstGeom prst="rect">
                <a:avLst/>
              </a:prstGeom>
              <a:gradFill>
                <a:gsLst>
                  <a:gs pos="0">
                    <a:schemeClr val="accent2"/>
                  </a:gs>
                  <a:gs pos="100000">
                    <a:schemeClr val="lt1"/>
                  </a:gs>
                </a:gsLst>
                <a:lin ang="0" scaled="0"/>
              </a:gradFill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>
                  <a:solidFill>
                    <a:schemeClr val="dk1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</p:grpSp>
        <p:sp>
          <p:nvSpPr>
            <p:cNvPr id="13" name="Google Shape;13;p1"/>
            <p:cNvSpPr txBox="1"/>
            <p:nvPr/>
          </p:nvSpPr>
          <p:spPr>
            <a:xfrm>
              <a:off x="0" y="2895600"/>
              <a:ext cx="560387" cy="422275"/>
            </a:xfrm>
            <a:prstGeom prst="rect">
              <a:avLst/>
            </a:prstGeom>
            <a:gradFill>
              <a:gsLst>
                <a:gs pos="0">
                  <a:schemeClr val="lt1"/>
                </a:gs>
                <a:gs pos="100000">
                  <a:schemeClr val="hlink"/>
                </a:gs>
              </a:gsLst>
              <a:lin ang="1890000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4" name="Google Shape;14;p1"/>
            <p:cNvSpPr txBox="1"/>
            <p:nvPr/>
          </p:nvSpPr>
          <p:spPr>
            <a:xfrm>
              <a:off x="635000" y="2438400"/>
              <a:ext cx="31750" cy="1052512"/>
            </a:xfrm>
            <a:prstGeom prst="rect">
              <a:avLst/>
            </a:pr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  <p:sp>
          <p:nvSpPr>
            <p:cNvPr id="15" name="Google Shape;15;p1"/>
            <p:cNvSpPr txBox="1"/>
            <p:nvPr/>
          </p:nvSpPr>
          <p:spPr>
            <a:xfrm rot="10800000" flipH="1">
              <a:off x="315912" y="3260725"/>
              <a:ext cx="8693150" cy="55562"/>
            </a:xfrm>
            <a:prstGeom prst="rect">
              <a:avLst/>
            </a:prstGeom>
            <a:gradFill>
              <a:gsLst>
                <a:gs pos="0">
                  <a:schemeClr val="lt2"/>
                </a:gs>
                <a:gs pos="100000">
                  <a:schemeClr val="lt1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endParaRPr>
            </a:p>
          </p:txBody>
        </p:sp>
      </p:grpSp>
      <p:sp>
        <p:nvSpPr>
          <p:cNvPr id="16" name="Google Shape;16;p1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7" name="Google Shape;17;p1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0520" algn="l" rtl="0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  <a:defRPr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326390" algn="l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540"/>
              <a:buFont typeface="Noto Sans Symbols"/>
              <a:buChar char="■"/>
              <a:defRPr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30480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2984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1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8" name="Google Shape;18;p1"/>
          <p:cNvSpPr txBox="1">
            <a:spLocks noGrp="1"/>
          </p:cNvSpPr>
          <p:nvPr>
            <p:ph type="dt" idx="10"/>
          </p:nvPr>
        </p:nvSpPr>
        <p:spPr>
          <a:xfrm>
            <a:off x="9906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19" name="Google Shape;19;p1"/>
          <p:cNvSpPr txBox="1">
            <a:spLocks noGrp="1"/>
          </p:cNvSpPr>
          <p:nvPr>
            <p:ph type="ft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20" name="Google Shape;20;p1"/>
          <p:cNvSpPr txBox="1">
            <a:spLocks noGrp="1"/>
          </p:cNvSpPr>
          <p:nvPr>
            <p:ph type="sldNum" idx="12"/>
          </p:nvPr>
        </p:nvSpPr>
        <p:spPr>
          <a:xfrm>
            <a:off x="68580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Tahoma"/>
              <a:buNone/>
              <a:defRPr sz="1400" b="0" i="0" u="none">
                <a:solidFill>
                  <a:schemeClr val="lt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transition spd="slow">
    <p:fade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3"/>
          <p:cNvSpPr txBox="1"/>
          <p:nvPr/>
        </p:nvSpPr>
        <p:spPr>
          <a:xfrm>
            <a:off x="417512" y="1098550"/>
            <a:ext cx="438150" cy="47466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9" name="Google Shape;29;p3"/>
          <p:cNvSpPr txBox="1"/>
          <p:nvPr/>
        </p:nvSpPr>
        <p:spPr>
          <a:xfrm>
            <a:off x="800100" y="1098550"/>
            <a:ext cx="328612" cy="474662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chemeClr val="lt1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0" name="Google Shape;30;p3"/>
          <p:cNvSpPr txBox="1"/>
          <p:nvPr/>
        </p:nvSpPr>
        <p:spPr>
          <a:xfrm>
            <a:off x="541337" y="1520825"/>
            <a:ext cx="422275" cy="474662"/>
          </a:xfrm>
          <a:prstGeom prst="rect">
            <a:avLst/>
          </a:prstGeom>
          <a:solidFill>
            <a:schemeClr val="folHlink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1" name="Google Shape;31;p3"/>
          <p:cNvSpPr txBox="1"/>
          <p:nvPr/>
        </p:nvSpPr>
        <p:spPr>
          <a:xfrm>
            <a:off x="911225" y="1520825"/>
            <a:ext cx="368300" cy="474662"/>
          </a:xfrm>
          <a:prstGeom prst="rect">
            <a:avLst/>
          </a:prstGeom>
          <a:gradFill>
            <a:gsLst>
              <a:gs pos="0">
                <a:schemeClr val="folHlink"/>
              </a:gs>
              <a:gs pos="100000">
                <a:schemeClr val="lt1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2" name="Google Shape;32;p3"/>
          <p:cNvSpPr txBox="1"/>
          <p:nvPr/>
        </p:nvSpPr>
        <p:spPr>
          <a:xfrm>
            <a:off x="127000" y="1447800"/>
            <a:ext cx="560387" cy="422275"/>
          </a:xfrm>
          <a:prstGeom prst="rect">
            <a:avLst/>
          </a:prstGeom>
          <a:gradFill>
            <a:gsLst>
              <a:gs pos="0">
                <a:schemeClr val="lt1"/>
              </a:gs>
              <a:gs pos="100000">
                <a:schemeClr val="hlink"/>
              </a:gs>
            </a:gsLst>
            <a:lin ang="1890000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3" name="Google Shape;33;p3"/>
          <p:cNvSpPr txBox="1"/>
          <p:nvPr/>
        </p:nvSpPr>
        <p:spPr>
          <a:xfrm>
            <a:off x="762000" y="990600"/>
            <a:ext cx="31750" cy="1052512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4" name="Google Shape;34;p3"/>
          <p:cNvSpPr txBox="1"/>
          <p:nvPr/>
        </p:nvSpPr>
        <p:spPr>
          <a:xfrm>
            <a:off x="442912" y="1781175"/>
            <a:ext cx="8226425" cy="31750"/>
          </a:xfrm>
          <a:prstGeom prst="rect">
            <a:avLst/>
          </a:prstGeom>
          <a:gradFill>
            <a:gsLst>
              <a:gs pos="0">
                <a:schemeClr val="lt2"/>
              </a:gs>
              <a:gs pos="100000">
                <a:schemeClr val="lt1"/>
              </a:gs>
            </a:gsLst>
            <a:lin ang="0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5" name="Google Shape;35;p3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6" name="Google Shape;36;p3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50520" algn="l" rtl="0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  <a:defRPr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914400" marR="0" lvl="1" indent="-326390" algn="l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ts val="1540"/>
              <a:buFont typeface="Noto Sans Symbols"/>
              <a:buChar char="■"/>
              <a:defRPr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1371600" marR="0" lvl="2" indent="-304800" algn="l" rtl="0">
              <a:spcBef>
                <a:spcPts val="480"/>
              </a:spcBef>
              <a:spcAft>
                <a:spcPts val="0"/>
              </a:spcAft>
              <a:buClr>
                <a:schemeClr val="folHlink"/>
              </a:buClr>
              <a:buSzPts val="1200"/>
              <a:buFont typeface="Noto Sans Symbols"/>
              <a:buChar char="■"/>
              <a:defRPr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1828800" marR="0" lvl="3" indent="-298450" algn="l" rtl="0"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ts val="11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2286000" marR="0" lvl="4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2743200" marR="0" lvl="5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3200400" marR="0" lvl="6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3657600" marR="0" lvl="7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4114800" marR="0" lvl="8" indent="-292100" algn="l" rtl="0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1000"/>
              <a:buFont typeface="Noto Sans Symbols"/>
              <a:buChar char="■"/>
              <a:defRPr sz="20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7" name="Google Shape;37;p3"/>
          <p:cNvSpPr txBox="1">
            <a:spLocks noGrp="1"/>
          </p:cNvSpPr>
          <p:nvPr>
            <p:ph type="dt" idx="10"/>
          </p:nvPr>
        </p:nvSpPr>
        <p:spPr>
          <a:xfrm>
            <a:off x="1162050" y="6243637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8" name="Google Shape;38;p3"/>
          <p:cNvSpPr txBox="1">
            <a:spLocks noGrp="1"/>
          </p:cNvSpPr>
          <p:nvPr>
            <p:ph type="ftr" idx="11"/>
          </p:nvPr>
        </p:nvSpPr>
        <p:spPr>
          <a:xfrm>
            <a:off x="3657600" y="6243637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endParaRPr/>
          </a:p>
        </p:txBody>
      </p:sp>
      <p:sp>
        <p:nvSpPr>
          <p:cNvPr id="39" name="Google Shape;39;p3"/>
          <p:cNvSpPr txBox="1">
            <a:spLocks noGrp="1"/>
          </p:cNvSpPr>
          <p:nvPr>
            <p:ph type="sldNum" idx="12"/>
          </p:nvPr>
        </p:nvSpPr>
        <p:spPr>
          <a:xfrm>
            <a:off x="7042150" y="6243637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Tahoma"/>
              <a:buNone/>
              <a:defRPr sz="14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5"/>
          <p:cNvSpPr txBox="1">
            <a:spLocks noGrp="1"/>
          </p:cNvSpPr>
          <p:nvPr>
            <p:ph type="ctrTitle"/>
          </p:nvPr>
        </p:nvSpPr>
        <p:spPr>
          <a:xfrm>
            <a:off x="990600" y="1676400"/>
            <a:ext cx="7772400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800"/>
              <a:buFont typeface="Tahoma"/>
              <a:buNone/>
            </a:pPr>
            <a:r>
              <a:rPr lang="en-US" sz="4800" b="1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Mexican War 1846-1848</a:t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4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ahoma"/>
              <a:buNone/>
            </a:pPr>
            <a:r>
              <a:rPr lang="en-US" sz="4400" b="1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Steps to War</a:t>
            </a:r>
            <a:endParaRPr/>
          </a:p>
        </p:txBody>
      </p:sp>
      <p:sp>
        <p:nvSpPr>
          <p:cNvPr id="175" name="Google Shape;175;p24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535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March 1846 – General Taylor’s troops made camp at the Rio Grande in disputed territory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April 1846 – Mexican commanders insisted U.S. troops must leave area and Taylor refused to move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Mexican forces crossed the Rio Grande and attacked group of 63 U.S. soldiers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11 Americans killed</a:t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Google Shape;180;p25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ahoma"/>
              <a:buNone/>
            </a:pPr>
            <a:r>
              <a:rPr lang="en-US" sz="4400" b="1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Steps to War</a:t>
            </a:r>
            <a:endParaRPr/>
          </a:p>
        </p:txBody>
      </p:sp>
      <p:sp>
        <p:nvSpPr>
          <p:cNvPr id="181" name="Google Shape;181;p25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May 11, 1846 – Polk addressed Congress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He declared that </a:t>
            </a:r>
            <a:r>
              <a:rPr lang="en-US" sz="32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“Mexico has shed American blood upon the American soil.”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Two days later Congress declared war on Mexico</a:t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6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ahoma"/>
              <a:buNone/>
            </a:pPr>
            <a:r>
              <a:rPr lang="en-US" sz="4400" b="1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Support of the War</a:t>
            </a:r>
            <a:endParaRPr/>
          </a:p>
        </p:txBody>
      </p:sp>
      <p:sp>
        <p:nvSpPr>
          <p:cNvPr id="187" name="Google Shape;187;p26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459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For many Americans the war led to greater national pride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Many people who supported the war believed it would spread republican values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Many southerners supported the war, thinking any territory won would be organized into </a:t>
            </a:r>
            <a:r>
              <a:rPr lang="en-US" sz="32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slave</a:t>
            </a:r>
            <a:r>
              <a:rPr lang="en-US"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states</a:t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27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ahoma"/>
              <a:buNone/>
            </a:pPr>
            <a:r>
              <a:rPr lang="en-US" sz="4400" b="1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Opposition to the War</a:t>
            </a:r>
            <a:endParaRPr/>
          </a:p>
        </p:txBody>
      </p:sp>
      <p:sp>
        <p:nvSpPr>
          <p:cNvPr id="193" name="Google Shape;193;p27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459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Noto Sans Symbols"/>
              <a:buChar char="■"/>
            </a:pPr>
            <a:r>
              <a:rPr lang="en-US"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Many members of the </a:t>
            </a:r>
            <a:r>
              <a:rPr lang="en-US" sz="28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Whig Party </a:t>
            </a:r>
            <a:r>
              <a:rPr lang="en-US"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thought the conflict was unjustified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Noto Sans Symbols"/>
              <a:buChar char="■"/>
            </a:pPr>
            <a:r>
              <a:rPr lang="en-US"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Northern </a:t>
            </a:r>
            <a:r>
              <a:rPr lang="en-US" sz="28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abolitionists</a:t>
            </a:r>
            <a:r>
              <a:rPr lang="en-US"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feared any territory gained in the war might be organized into slave states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Noto Sans Symbols"/>
              <a:buChar char="■"/>
            </a:pPr>
            <a:r>
              <a:rPr lang="en-US"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Illinois Congressman Abraham Lincoln wrote the “Spot Resolutions” in 1848– asking Polk to show the spot where American blood had been shed on American soil</a:t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8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ahoma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The Mexican War</a:t>
            </a:r>
            <a:endParaRPr/>
          </a:p>
        </p:txBody>
      </p:sp>
      <p:sp>
        <p:nvSpPr>
          <p:cNvPr id="199" name="Google Shape;199;p28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For American troops in Mexico, the war was one military </a:t>
            </a:r>
            <a:r>
              <a:rPr lang="en-US" sz="32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victory</a:t>
            </a:r>
            <a:r>
              <a:rPr lang="en-US"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followed by another.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Although outnumbered, Americans beat Mexican troops at the </a:t>
            </a:r>
            <a:r>
              <a:rPr lang="en-US" sz="32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Battle of Buena Vista </a:t>
            </a:r>
            <a:r>
              <a:rPr lang="en-US"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then again in Mexico City.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By February 1848, the war was over.</a:t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29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ahoma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The Mexican Cession</a:t>
            </a:r>
            <a:endParaRPr/>
          </a:p>
        </p:txBody>
      </p:sp>
      <p:sp>
        <p:nvSpPr>
          <p:cNvPr id="205" name="Google Shape;205;p29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22098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None/>
            </a:pPr>
            <a:endParaRPr sz="32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06" name="Google Shape;206;p29"/>
          <p:cNvSpPr txBox="1">
            <a:spLocks noGrp="1"/>
          </p:cNvSpPr>
          <p:nvPr>
            <p:ph type="body" idx="1"/>
          </p:nvPr>
        </p:nvSpPr>
        <p:spPr>
          <a:xfrm>
            <a:off x="5145087" y="2017712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Noto Sans Symbols"/>
              <a:buChar char="■"/>
            </a:pPr>
            <a:r>
              <a:rPr lang="en-US" sz="2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Land gained from the War with Mexico</a:t>
            </a:r>
            <a:endParaRPr/>
          </a:p>
        </p:txBody>
      </p:sp>
      <p:pic>
        <p:nvPicPr>
          <p:cNvPr id="207" name="Google Shape;207;p29" descr="Map of land acquired from the Mexican Cession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47800" y="1981200"/>
            <a:ext cx="3803650" cy="4267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30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ahoma"/>
              <a:buNone/>
            </a:pPr>
            <a:r>
              <a:rPr lang="en-US" sz="4400" b="1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The Treaty of Guadalupe Hidalgo (1848)</a:t>
            </a:r>
            <a:endParaRPr/>
          </a:p>
        </p:txBody>
      </p:sp>
      <p:sp>
        <p:nvSpPr>
          <p:cNvPr id="213" name="Google Shape;213;p30"/>
          <p:cNvSpPr txBox="1">
            <a:spLocks noGrp="1"/>
          </p:cNvSpPr>
          <p:nvPr>
            <p:ph type="body" idx="1"/>
          </p:nvPr>
        </p:nvSpPr>
        <p:spPr>
          <a:xfrm>
            <a:off x="762000" y="2017712"/>
            <a:ext cx="8382000" cy="4840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Noto Sans Symbols"/>
              <a:buChar char="■"/>
            </a:pPr>
            <a:r>
              <a:rPr lang="en-US" sz="2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Forced on Santa Anna and Mexico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Noto Sans Symbols"/>
              <a:buChar char="■"/>
            </a:pPr>
            <a:r>
              <a:rPr lang="en-US" sz="2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Southern boundary of Texas set at the Rio Grande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Noto Sans Symbols"/>
              <a:buChar char="■"/>
            </a:pPr>
            <a:r>
              <a:rPr lang="en-US" sz="2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U.S. gained: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320"/>
              <a:buFont typeface="Noto Sans Symbols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Present-day states of </a:t>
            </a:r>
            <a:r>
              <a:rPr lang="en-US" sz="24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California, Nevada</a:t>
            </a:r>
            <a:r>
              <a:rPr lang="en-US"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, and </a:t>
            </a:r>
            <a:r>
              <a:rPr lang="en-US" sz="24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Utah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320"/>
              <a:buFont typeface="Noto Sans Symbols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Most of </a:t>
            </a:r>
            <a:r>
              <a:rPr lang="en-US" sz="24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Arizona </a:t>
            </a:r>
            <a:r>
              <a:rPr lang="en-US"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and</a:t>
            </a:r>
            <a:r>
              <a:rPr lang="en-US" sz="24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New Mexico</a:t>
            </a:r>
            <a:endParaRPr/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ts val="1320"/>
              <a:buFont typeface="Noto Sans Symbols"/>
              <a:buChar char="■"/>
            </a:pPr>
            <a:r>
              <a:rPr lang="en-US" sz="24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Parts of Colorado and Wyoming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Noto Sans Symbols"/>
              <a:buChar char="■"/>
            </a:pPr>
            <a:r>
              <a:rPr lang="en-US" sz="2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U.S. agreed to pay $15 million to Mexico and pay debts of Mexico to U.S. citizens</a:t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31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ahoma"/>
              <a:buNone/>
            </a:pPr>
            <a:r>
              <a:rPr lang="en-US" sz="44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The Gadsden Purchase (1853)</a:t>
            </a:r>
            <a:endParaRPr/>
          </a:p>
        </p:txBody>
      </p:sp>
      <p:sp>
        <p:nvSpPr>
          <p:cNvPr id="219" name="Google Shape;219;p31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220980" algn="l" rtl="0"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None/>
            </a:pPr>
            <a:endParaRPr sz="320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20" name="Google Shape;220;p31"/>
          <p:cNvSpPr txBox="1">
            <a:spLocks noGrp="1"/>
          </p:cNvSpPr>
          <p:nvPr>
            <p:ph type="body" idx="1"/>
          </p:nvPr>
        </p:nvSpPr>
        <p:spPr>
          <a:xfrm>
            <a:off x="5145087" y="2017712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Noto Sans Symbols"/>
              <a:buChar char="■"/>
            </a:pPr>
            <a:r>
              <a:rPr lang="en-US" sz="2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The final piece of land to the U.S.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Noto Sans Symbols"/>
              <a:buChar char="■"/>
            </a:pPr>
            <a:r>
              <a:rPr lang="en-US" sz="2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America purchased the strip of land, which is now New Mexico and Arizona for $10 million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Noto Sans Symbols"/>
              <a:buChar char="■"/>
            </a:pPr>
            <a:r>
              <a:rPr lang="en-US" sz="2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Manifest Destiny was now completed</a:t>
            </a:r>
            <a:endParaRPr/>
          </a:p>
          <a:p>
            <a:pPr marL="342900" marR="0" lvl="0" indent="-236220" algn="l" rtl="0"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Noto Sans Symbols"/>
              <a:buNone/>
            </a:pPr>
            <a:endParaRPr sz="28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pic>
        <p:nvPicPr>
          <p:cNvPr id="221" name="Google Shape;221;p31" descr="gadsden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43025" y="2057400"/>
            <a:ext cx="3667125" cy="4114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32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Tahoma"/>
              <a:buNone/>
            </a:pPr>
            <a:r>
              <a:rPr lang="en-US" sz="40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/>
            </a:r>
            <a:br>
              <a:rPr lang="en-US" sz="40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en-US" sz="40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/>
            </a:r>
            <a:br>
              <a:rPr lang="en-US" sz="40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en-US" sz="40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/>
            </a:r>
            <a:br>
              <a:rPr lang="en-US" sz="40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en-US" sz="40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/>
            </a:r>
            <a:br>
              <a:rPr lang="en-US" sz="4000" b="0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</a:br>
            <a:r>
              <a:rPr lang="en-US" sz="4000" b="1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The Mexican War was extremely controversial!</a:t>
            </a:r>
            <a:endParaRPr/>
          </a:p>
        </p:txBody>
      </p:sp>
      <p:sp>
        <p:nvSpPr>
          <p:cNvPr id="227" name="Google Shape;227;p32"/>
          <p:cNvSpPr txBox="1">
            <a:spLocks noGrp="1"/>
          </p:cNvSpPr>
          <p:nvPr>
            <p:ph type="body" idx="1"/>
          </p:nvPr>
        </p:nvSpPr>
        <p:spPr>
          <a:xfrm>
            <a:off x="533400" y="2133600"/>
            <a:ext cx="8421687" cy="3998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None/>
            </a:pPr>
            <a:r>
              <a:rPr lang="en-US" sz="3200" b="1" i="0" u="none">
                <a:solidFill>
                  <a:schemeClr val="folHlink"/>
                </a:solidFill>
                <a:latin typeface="Tahoma"/>
                <a:ea typeface="Tahoma"/>
                <a:cs typeface="Tahoma"/>
                <a:sym typeface="Tahoma"/>
              </a:rPr>
              <a:t>SUPPORTERS</a:t>
            </a:r>
            <a:r>
              <a:rPr lang="en-US" sz="32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blamed Mexico for the war: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folHlink"/>
              </a:buClr>
              <a:buSzPts val="600"/>
              <a:buFont typeface="Noto Sans Symbols"/>
              <a:buNone/>
            </a:pPr>
            <a:endParaRPr sz="10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They severed relations with the U.S., threatened war and refused to receive an American diplomat (John Slidell)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folHlink"/>
              </a:buClr>
              <a:buSzPts val="600"/>
              <a:buFont typeface="Noto Sans Symbols"/>
              <a:buNone/>
            </a:pPr>
            <a:endParaRPr sz="10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Mexico had "invaded our territory and shed American blood on American soil" </a:t>
            </a:r>
            <a:endParaRPr/>
          </a:p>
          <a:p>
            <a:pPr marL="342900" marR="0" lvl="0" indent="-220980" algn="l" rtl="0"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None/>
            </a:pPr>
            <a:endParaRPr sz="32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</p:spTree>
  </p:cSld>
  <p:clrMapOvr>
    <a:masterClrMapping/>
  </p:clrMapOvr>
  <p:transition spd="slow"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3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ahoma"/>
              <a:buNone/>
            </a:pPr>
            <a:r>
              <a:rPr lang="en-US" sz="4400" b="1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The Mexican War was extremely controversial!</a:t>
            </a:r>
            <a:endParaRPr/>
          </a:p>
        </p:txBody>
      </p:sp>
      <p:sp>
        <p:nvSpPr>
          <p:cNvPr id="233" name="Google Shape;233;p33"/>
          <p:cNvSpPr txBox="1">
            <a:spLocks noGrp="1"/>
          </p:cNvSpPr>
          <p:nvPr>
            <p:ph type="body" idx="1"/>
          </p:nvPr>
        </p:nvSpPr>
        <p:spPr>
          <a:xfrm>
            <a:off x="609600" y="2057400"/>
            <a:ext cx="83820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Noto Sans Symbols"/>
              <a:buNone/>
            </a:pPr>
            <a:r>
              <a:rPr lang="en-US" sz="2800" b="1" i="0" u="none">
                <a:solidFill>
                  <a:schemeClr val="folHlink"/>
                </a:solidFill>
                <a:latin typeface="Tahoma"/>
                <a:ea typeface="Tahoma"/>
                <a:cs typeface="Tahoma"/>
                <a:sym typeface="Tahoma"/>
              </a:rPr>
              <a:t>OPPONENTS</a:t>
            </a:r>
            <a:r>
              <a:rPr lang="en-US" sz="2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denounced the war: 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folHlink"/>
              </a:buClr>
              <a:buSzPts val="540"/>
              <a:buFont typeface="Noto Sans Symbols"/>
              <a:buNone/>
            </a:pPr>
            <a:endParaRPr sz="9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Noto Sans Symbols"/>
              <a:buChar char="■"/>
            </a:pPr>
            <a:r>
              <a:rPr lang="en-US" sz="2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As an immoral “land grab” by an </a:t>
            </a:r>
            <a:r>
              <a:rPr lang="en-US" sz="2800"/>
              <a:t>expansionist</a:t>
            </a:r>
            <a:r>
              <a:rPr lang="en-US" sz="2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power against a weak neighbor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folHlink"/>
              </a:buClr>
              <a:buSzPts val="540"/>
              <a:buFont typeface="Noto Sans Symbols"/>
              <a:buNone/>
            </a:pPr>
            <a:endParaRPr sz="9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Noto Sans Symbols"/>
              <a:buChar char="■"/>
            </a:pPr>
            <a:r>
              <a:rPr lang="en-US" sz="2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Polk deliberately </a:t>
            </a:r>
            <a:r>
              <a:rPr lang="en-US" sz="2800"/>
              <a:t>provoked</a:t>
            </a:r>
            <a:r>
              <a:rPr lang="en-US" sz="2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Mexico into war by ordering American troops into disputed territory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folHlink"/>
              </a:buClr>
              <a:buSzPts val="540"/>
              <a:buFont typeface="Noto Sans Symbols"/>
              <a:buNone/>
            </a:pPr>
            <a:endParaRPr sz="900" b="0" i="0" u="none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Noto Sans Symbols"/>
              <a:buChar char="■"/>
            </a:pPr>
            <a:r>
              <a:rPr lang="en-US" sz="2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As an expansionist power play supported by Southern slave owners intent on acquiring more slave states</a:t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6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ahoma"/>
              <a:buNone/>
            </a:pPr>
            <a:r>
              <a:rPr lang="en-US" sz="4400" b="1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Causes of the Mexican War</a:t>
            </a:r>
            <a:endParaRPr/>
          </a:p>
        </p:txBody>
      </p:sp>
      <p:sp>
        <p:nvSpPr>
          <p:cNvPr id="120" name="Google Shape;120;p16"/>
          <p:cNvSpPr txBox="1">
            <a:spLocks noGrp="1"/>
          </p:cNvSpPr>
          <p:nvPr>
            <p:ph type="body" idx="1"/>
          </p:nvPr>
        </p:nvSpPr>
        <p:spPr>
          <a:xfrm>
            <a:off x="762000" y="2017712"/>
            <a:ext cx="8193087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1. </a:t>
            </a:r>
            <a:r>
              <a:rPr lang="en-US" sz="32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Manifest</a:t>
            </a:r>
            <a:r>
              <a:rPr lang="en-US"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Destiny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2. Texas </a:t>
            </a:r>
            <a:r>
              <a:rPr lang="en-US" sz="32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Annexation</a:t>
            </a:r>
            <a:r>
              <a:rPr lang="en-US"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by the United States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3. </a:t>
            </a:r>
            <a:r>
              <a:rPr lang="en-US" sz="32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Boundary</a:t>
            </a:r>
            <a:r>
              <a:rPr lang="en-US"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dispute between Mexico and the U.S. over the boundary of Texas</a:t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7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ahoma"/>
              <a:buNone/>
            </a:pPr>
            <a:r>
              <a:rPr lang="en-US" sz="4400" b="1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Manifest Destiny</a:t>
            </a:r>
            <a:endParaRPr/>
          </a:p>
        </p:txBody>
      </p:sp>
      <p:sp>
        <p:nvSpPr>
          <p:cNvPr id="126" name="Google Shape;126;p17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Belief that it was America’s God-given right and duty to expand west to the Pacific Coast </a:t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1" name="Google Shape;131;p18" descr="Manife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66800" y="792162"/>
            <a:ext cx="7620000" cy="5292725"/>
          </a:xfrm>
          <a:prstGeom prst="rect">
            <a:avLst/>
          </a:prstGeom>
          <a:noFill/>
          <a:ln>
            <a:noFill/>
          </a:ln>
        </p:spPr>
      </p:pic>
      <p:sp>
        <p:nvSpPr>
          <p:cNvPr id="132" name="Google Shape;132;p18"/>
          <p:cNvSpPr txBox="1"/>
          <p:nvPr/>
        </p:nvSpPr>
        <p:spPr>
          <a:xfrm>
            <a:off x="517525" y="6280150"/>
            <a:ext cx="511175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ahoma"/>
              <a:buNone/>
            </a:pPr>
            <a:r>
              <a:rPr lang="en-US" sz="1800" b="0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JOHN GAST‘S - "AMERICAN PROGRESS," (1872) </a:t>
            </a:r>
            <a:endParaRPr/>
          </a:p>
        </p:txBody>
      </p:sp>
      <p:sp>
        <p:nvSpPr>
          <p:cNvPr id="133" name="Google Shape;133;p18"/>
          <p:cNvSpPr txBox="1"/>
          <p:nvPr/>
        </p:nvSpPr>
        <p:spPr>
          <a:xfrm>
            <a:off x="609600" y="228600"/>
            <a:ext cx="3306762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Tahoma"/>
              <a:buNone/>
            </a:pPr>
            <a:r>
              <a:rPr lang="en-US" sz="2400" b="1" i="0" u="none">
                <a:solidFill>
                  <a:schemeClr val="accent2"/>
                </a:solidFill>
                <a:latin typeface="Tahoma"/>
                <a:ea typeface="Tahoma"/>
                <a:cs typeface="Tahoma"/>
                <a:sym typeface="Tahoma"/>
              </a:rPr>
              <a:t>Manifest Destiny . . .</a:t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9"/>
          <p:cNvSpPr txBox="1">
            <a:spLocks noGrp="1"/>
          </p:cNvSpPr>
          <p:nvPr>
            <p:ph type="title"/>
          </p:nvPr>
        </p:nvSpPr>
        <p:spPr>
          <a:xfrm>
            <a:off x="1143000" y="457200"/>
            <a:ext cx="7793037" cy="11572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ahoma"/>
              <a:buNone/>
            </a:pPr>
            <a:r>
              <a:rPr lang="en-US" sz="4400" b="1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Texas Annexation</a:t>
            </a:r>
            <a:endParaRPr/>
          </a:p>
        </p:txBody>
      </p:sp>
      <p:sp>
        <p:nvSpPr>
          <p:cNvPr id="139" name="Google Shape;139;p19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535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By March 1845 Congress had already approved Texas Annexation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The Republic of Texas hopes annexation will solve the republic’s financial &amp; military problems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Texas becomes the 28</a:t>
            </a:r>
            <a:r>
              <a:rPr lang="en-US" sz="3200" b="0" i="0" u="none" strike="noStrike" cap="none" baseline="3000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th</a:t>
            </a:r>
            <a:r>
              <a:rPr lang="en-US"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state in December of 1845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Mexico reacts by cutting off all </a:t>
            </a:r>
            <a:r>
              <a:rPr lang="en-US" sz="32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diplomatic ties </a:t>
            </a:r>
            <a:r>
              <a:rPr lang="en-US"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with the U.S.</a:t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0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ahoma"/>
              <a:buNone/>
            </a:pPr>
            <a:r>
              <a:rPr lang="en-US" sz="4400" b="1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Boundary Dispute</a:t>
            </a:r>
            <a:endParaRPr/>
          </a:p>
        </p:txBody>
      </p:sp>
      <p:sp>
        <p:nvSpPr>
          <p:cNvPr id="145" name="Google Shape;145;p20"/>
          <p:cNvSpPr txBox="1">
            <a:spLocks noGrp="1"/>
          </p:cNvSpPr>
          <p:nvPr>
            <p:ph type="body" idx="1"/>
          </p:nvPr>
        </p:nvSpPr>
        <p:spPr>
          <a:xfrm>
            <a:off x="1182687" y="2017712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Texas and U.S. claim that the </a:t>
            </a:r>
            <a:r>
              <a:rPr lang="en-US" sz="32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Rio Grande</a:t>
            </a:r>
            <a:r>
              <a:rPr lang="en-US"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marks the southern border of Texas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folHlink"/>
              </a:buClr>
              <a:buSzPts val="1920"/>
              <a:buFont typeface="Noto Sans Symbols"/>
              <a:buChar char="■"/>
            </a:pPr>
            <a:r>
              <a:rPr lang="en-US" sz="32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Mexican government rejects this idea and argues that the real southern border is the </a:t>
            </a:r>
            <a:r>
              <a:rPr lang="en-US" sz="32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Nueces River</a:t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Google Shape;150;p21" descr="disputed territory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828800" y="533400"/>
            <a:ext cx="6867525" cy="45783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51" name="Google Shape;151;p21"/>
          <p:cNvCxnSpPr/>
          <p:nvPr/>
        </p:nvCxnSpPr>
        <p:spPr>
          <a:xfrm>
            <a:off x="5105400" y="4572000"/>
            <a:ext cx="2133600" cy="1447800"/>
          </a:xfrm>
          <a:prstGeom prst="straightConnector1">
            <a:avLst/>
          </a:prstGeom>
          <a:noFill/>
          <a:ln w="76200" cap="flat" cmpd="sng">
            <a:solidFill>
              <a:srgbClr val="FF0000"/>
            </a:solidFill>
            <a:prstDash val="solid"/>
            <a:miter lim="800000"/>
            <a:headEnd type="triangle" w="med" len="med"/>
            <a:tailEnd type="none" w="sm" len="sm"/>
          </a:ln>
        </p:spPr>
      </p:cxnSp>
      <p:sp>
        <p:nvSpPr>
          <p:cNvPr id="152" name="Google Shape;152;p21"/>
          <p:cNvSpPr txBox="1"/>
          <p:nvPr/>
        </p:nvSpPr>
        <p:spPr>
          <a:xfrm>
            <a:off x="5399087" y="6019800"/>
            <a:ext cx="372745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1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Nueces River boundary</a:t>
            </a:r>
            <a:endParaRPr/>
          </a:p>
        </p:txBody>
      </p:sp>
      <p:cxnSp>
        <p:nvCxnSpPr>
          <p:cNvPr id="153" name="Google Shape;153;p21"/>
          <p:cNvCxnSpPr/>
          <p:nvPr/>
        </p:nvCxnSpPr>
        <p:spPr>
          <a:xfrm flipH="1">
            <a:off x="2286000" y="4267200"/>
            <a:ext cx="2209800" cy="1752600"/>
          </a:xfrm>
          <a:prstGeom prst="straightConnector1">
            <a:avLst/>
          </a:prstGeom>
          <a:noFill/>
          <a:ln w="76200" cap="flat" cmpd="sng">
            <a:solidFill>
              <a:srgbClr val="FF0000"/>
            </a:solidFill>
            <a:prstDash val="solid"/>
            <a:miter lim="800000"/>
            <a:headEnd type="triangle" w="med" len="med"/>
            <a:tailEnd type="none" w="sm" len="sm"/>
          </a:ln>
        </p:spPr>
      </p:cxnSp>
      <p:sp>
        <p:nvSpPr>
          <p:cNvPr id="154" name="Google Shape;154;p21"/>
          <p:cNvSpPr txBox="1"/>
          <p:nvPr/>
        </p:nvSpPr>
        <p:spPr>
          <a:xfrm>
            <a:off x="609600" y="6019800"/>
            <a:ext cx="3427412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1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Rio Grande boundary</a:t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22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ahoma"/>
              <a:buNone/>
            </a:pPr>
            <a:r>
              <a:rPr lang="en-US" sz="4400" b="1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Steps to War</a:t>
            </a:r>
            <a:endParaRPr/>
          </a:p>
        </p:txBody>
      </p:sp>
      <p:sp>
        <p:nvSpPr>
          <p:cNvPr id="160" name="Google Shape;160;p22"/>
          <p:cNvSpPr txBox="1">
            <a:spLocks noGrp="1"/>
          </p:cNvSpPr>
          <p:nvPr>
            <p:ph type="body" idx="1"/>
          </p:nvPr>
        </p:nvSpPr>
        <p:spPr>
          <a:xfrm>
            <a:off x="228600" y="2017712"/>
            <a:ext cx="40386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Noto Sans Symbols"/>
              <a:buChar char="■"/>
            </a:pPr>
            <a:r>
              <a:rPr lang="en-US"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June 1845- President Polk ordered </a:t>
            </a:r>
            <a:r>
              <a:rPr lang="en-US" sz="28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General Zachary Taylor</a:t>
            </a:r>
            <a:r>
              <a:rPr lang="en-US"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to take U.S. troops into disputed border region</a:t>
            </a:r>
            <a:endParaRPr/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Noto Sans Symbols"/>
              <a:buChar char="■"/>
            </a:pPr>
            <a:r>
              <a:rPr lang="en-US"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Polk claims this action is to protect Texas from possible Mexican attack</a:t>
            </a:r>
            <a:endParaRPr/>
          </a:p>
        </p:txBody>
      </p:sp>
      <p:pic>
        <p:nvPicPr>
          <p:cNvPr id="161" name="Google Shape;161;p22" descr="zachary taylor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562600" y="1371600"/>
            <a:ext cx="2949575" cy="4552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3"/>
          <p:cNvSpPr txBox="1">
            <a:spLocks noGrp="1"/>
          </p:cNvSpPr>
          <p:nvPr>
            <p:ph type="title"/>
          </p:nvPr>
        </p:nvSpPr>
        <p:spPr>
          <a:xfrm>
            <a:off x="1150937" y="214312"/>
            <a:ext cx="7793037" cy="1462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Tahoma"/>
              <a:buNone/>
            </a:pPr>
            <a:r>
              <a:rPr lang="en-US" sz="4400" b="1" i="0" u="none" strike="noStrike" cap="none">
                <a:solidFill>
                  <a:schemeClr val="dk2"/>
                </a:solidFill>
                <a:latin typeface="Tahoma"/>
                <a:ea typeface="Tahoma"/>
                <a:cs typeface="Tahoma"/>
                <a:sym typeface="Tahoma"/>
              </a:rPr>
              <a:t>Steps to War</a:t>
            </a:r>
            <a:endParaRPr/>
          </a:p>
        </p:txBody>
      </p:sp>
      <p:sp>
        <p:nvSpPr>
          <p:cNvPr id="167" name="Google Shape;167;p23"/>
          <p:cNvSpPr txBox="1">
            <a:spLocks noGrp="1"/>
          </p:cNvSpPr>
          <p:nvPr>
            <p:ph type="body" idx="1"/>
          </p:nvPr>
        </p:nvSpPr>
        <p:spPr>
          <a:xfrm>
            <a:off x="304800" y="2017712"/>
            <a:ext cx="44958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Noto Sans Symbols"/>
              <a:buChar char="■"/>
            </a:pPr>
            <a:r>
              <a:rPr lang="en-US"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Meanwhile, Polk sent diplomat </a:t>
            </a:r>
            <a:r>
              <a:rPr lang="en-US" sz="2800" b="1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John Slidell</a:t>
            </a:r>
            <a:r>
              <a:rPr lang="en-US"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to Mexico City to negotiate the purchase California &amp; New Mexico for $30 million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folHlink"/>
              </a:buClr>
              <a:buSzPts val="1680"/>
              <a:buFont typeface="Noto Sans Symbols"/>
              <a:buChar char="■"/>
            </a:pPr>
            <a:r>
              <a:rPr lang="en-US"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Mexican officials </a:t>
            </a:r>
            <a:r>
              <a:rPr lang="en-US" sz="2800" b="0" i="0" u="sng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refused</a:t>
            </a:r>
            <a:r>
              <a:rPr lang="en-US" sz="2800" b="0" i="0" u="none" strike="noStrike" cap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 to meet with Slidell</a:t>
            </a:r>
            <a:endParaRPr/>
          </a:p>
        </p:txBody>
      </p:sp>
      <p:pic>
        <p:nvPicPr>
          <p:cNvPr id="168" name="Google Shape;168;p23" descr="JohnSlidell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05400" y="1219200"/>
            <a:ext cx="3648075" cy="4791075"/>
          </a:xfrm>
          <a:prstGeom prst="rect">
            <a:avLst/>
          </a:prstGeom>
          <a:noFill/>
          <a:ln>
            <a:noFill/>
          </a:ln>
        </p:spPr>
      </p:pic>
      <p:sp>
        <p:nvSpPr>
          <p:cNvPr id="169" name="Google Shape;169;p23"/>
          <p:cNvSpPr txBox="1"/>
          <p:nvPr/>
        </p:nvSpPr>
        <p:spPr>
          <a:xfrm>
            <a:off x="5867400" y="6172200"/>
            <a:ext cx="1939925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ahoma"/>
              <a:buNone/>
            </a:pPr>
            <a:r>
              <a:rPr lang="en-US" sz="2400" b="1" i="0" u="none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John Slidell</a:t>
            </a:r>
            <a:endParaRPr/>
          </a:p>
        </p:txBody>
      </p:sp>
    </p:spTree>
  </p:cSld>
  <p:clrMapOvr>
    <a:masterClrMapping/>
  </p:clrMapOvr>
  <p:transition spd="slow">
    <p:fade/>
  </p:transition>
</p:sld>
</file>

<file path=ppt/theme/theme1.xml><?xml version="1.0" encoding="utf-8"?>
<a:theme xmlns:a="http://schemas.openxmlformats.org/drawingml/2006/main" name="1_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662</Words>
  <Application>Microsoft Office PowerPoint</Application>
  <PresentationFormat>On-screen Show (4:3)</PresentationFormat>
  <Paragraphs>75</Paragraphs>
  <Slides>19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Tahoma</vt:lpstr>
      <vt:lpstr>Noto Sans Symbols</vt:lpstr>
      <vt:lpstr>1_Blends</vt:lpstr>
      <vt:lpstr>Blends</vt:lpstr>
      <vt:lpstr>Mexican War 1846-1848</vt:lpstr>
      <vt:lpstr>Causes of the Mexican War</vt:lpstr>
      <vt:lpstr>Manifest Destiny</vt:lpstr>
      <vt:lpstr>PowerPoint Presentation</vt:lpstr>
      <vt:lpstr>Texas Annexation</vt:lpstr>
      <vt:lpstr>Boundary Dispute</vt:lpstr>
      <vt:lpstr>PowerPoint Presentation</vt:lpstr>
      <vt:lpstr>Steps to War</vt:lpstr>
      <vt:lpstr>Steps to War</vt:lpstr>
      <vt:lpstr>Steps to War</vt:lpstr>
      <vt:lpstr>Steps to War</vt:lpstr>
      <vt:lpstr>Support of the War</vt:lpstr>
      <vt:lpstr>Opposition to the War</vt:lpstr>
      <vt:lpstr>The Mexican War</vt:lpstr>
      <vt:lpstr>The Mexican Cession</vt:lpstr>
      <vt:lpstr>The Treaty of Guadalupe Hidalgo (1848)</vt:lpstr>
      <vt:lpstr>The Gadsden Purchase (1853)</vt:lpstr>
      <vt:lpstr>    The Mexican War was extremely controversial!</vt:lpstr>
      <vt:lpstr>The Mexican War was extremely controversial!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Mexican War 1846-1848</dc:title>
  <dc:creator>Taylor Cummings</dc:creator>
  <cp:lastModifiedBy>Taylor Cummings</cp:lastModifiedBy>
  <cp:revision>1</cp:revision>
  <dcterms:modified xsi:type="dcterms:W3CDTF">2019-04-07T21:56:18Z</dcterms:modified>
</cp:coreProperties>
</file>