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9.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0.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1.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2.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3.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4.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5.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9" r:id="rId3"/>
    <p:sldMasterId id="2147483698" r:id="rId4"/>
    <p:sldMasterId id="2147483717" r:id="rId5"/>
    <p:sldMasterId id="2147483736" r:id="rId6"/>
    <p:sldMasterId id="2147483755" r:id="rId7"/>
    <p:sldMasterId id="2147483774" r:id="rId8"/>
    <p:sldMasterId id="2147483793" r:id="rId9"/>
    <p:sldMasterId id="2147483812" r:id="rId10"/>
    <p:sldMasterId id="2147483831" r:id="rId11"/>
    <p:sldMasterId id="2147483850" r:id="rId12"/>
    <p:sldMasterId id="2147483854" r:id="rId13"/>
    <p:sldMasterId id="2147483860" r:id="rId14"/>
    <p:sldMasterId id="2147483879" r:id="rId15"/>
    <p:sldMasterId id="2147483898" r:id="rId16"/>
  </p:sldMasterIdLst>
  <p:notesMasterIdLst>
    <p:notesMasterId r:id="rId53"/>
  </p:notesMasterIdLst>
  <p:sldIdLst>
    <p:sldId id="256" r:id="rId17"/>
    <p:sldId id="258" r:id="rId18"/>
    <p:sldId id="259" r:id="rId19"/>
    <p:sldId id="265" r:id="rId20"/>
    <p:sldId id="266" r:id="rId21"/>
    <p:sldId id="267" r:id="rId22"/>
    <p:sldId id="268" r:id="rId23"/>
    <p:sldId id="260" r:id="rId24"/>
    <p:sldId id="261" r:id="rId25"/>
    <p:sldId id="262" r:id="rId26"/>
    <p:sldId id="263" r:id="rId27"/>
    <p:sldId id="264" r:id="rId28"/>
    <p:sldId id="269" r:id="rId29"/>
    <p:sldId id="270" r:id="rId30"/>
    <p:sldId id="289" r:id="rId31"/>
    <p:sldId id="271" r:id="rId32"/>
    <p:sldId id="272" r:id="rId33"/>
    <p:sldId id="286" r:id="rId34"/>
    <p:sldId id="287" r:id="rId35"/>
    <p:sldId id="288" r:id="rId36"/>
    <p:sldId id="290" r:id="rId37"/>
    <p:sldId id="293" r:id="rId38"/>
    <p:sldId id="274" r:id="rId39"/>
    <p:sldId id="291" r:id="rId40"/>
    <p:sldId id="292" r:id="rId41"/>
    <p:sldId id="275" r:id="rId42"/>
    <p:sldId id="276" r:id="rId43"/>
    <p:sldId id="277" r:id="rId44"/>
    <p:sldId id="278" r:id="rId45"/>
    <p:sldId id="279" r:id="rId46"/>
    <p:sldId id="280" r:id="rId47"/>
    <p:sldId id="281" r:id="rId48"/>
    <p:sldId id="282" r:id="rId49"/>
    <p:sldId id="283" r:id="rId50"/>
    <p:sldId id="284" r:id="rId51"/>
    <p:sldId id="28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4673"/>
  </p:normalViewPr>
  <p:slideViewPr>
    <p:cSldViewPr snapToGrid="0" snapToObjects="1">
      <p:cViewPr varScale="1">
        <p:scale>
          <a:sx n="85" d="100"/>
          <a:sy n="85" d="100"/>
        </p:scale>
        <p:origin x="192"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50" Type="http://schemas.openxmlformats.org/officeDocument/2006/relationships/slide" Target="slides/slide34.xml"/><Relationship Id="rId51" Type="http://schemas.openxmlformats.org/officeDocument/2006/relationships/slide" Target="slides/slide35.xml"/><Relationship Id="rId52" Type="http://schemas.openxmlformats.org/officeDocument/2006/relationships/slide" Target="slides/slide36.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slide" Target="slides/slide31.xml"/><Relationship Id="rId48" Type="http://schemas.openxmlformats.org/officeDocument/2006/relationships/slide" Target="slides/slide32.xml"/><Relationship Id="rId49" Type="http://schemas.openxmlformats.org/officeDocument/2006/relationships/slide" Target="slides/slide3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D64ACE-2875-964D-80B2-05A31860E107}" type="datetimeFigureOut">
              <a:rPr lang="en-US" smtClean="0"/>
              <a:t>11/26/18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9EAE4-536F-8642-8E3B-32470E47AE98}" type="slidenum">
              <a:rPr lang="en-US" smtClean="0"/>
              <a:t>‹#›</a:t>
            </a:fld>
            <a:endParaRPr lang="en-US"/>
          </a:p>
        </p:txBody>
      </p:sp>
    </p:spTree>
    <p:extLst>
      <p:ext uri="{BB962C8B-B14F-4D97-AF65-F5344CB8AC3E}">
        <p14:creationId xmlns:p14="http://schemas.microsoft.com/office/powerpoint/2010/main" val="3238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AF5C0C0-ED5C-A643-8C70-95B1446C232E}" type="slidenum">
              <a:rPr lang="en-US">
                <a:solidFill>
                  <a:prstClr val="black"/>
                </a:solidFill>
              </a:rPr>
              <a:pPr/>
              <a:t>7</a:t>
            </a:fld>
            <a:endParaRPr lang="en-US">
              <a:solidFill>
                <a:prstClr val="black"/>
              </a:solidFill>
            </a:endParaRPr>
          </a:p>
        </p:txBody>
      </p:sp>
      <p:sp>
        <p:nvSpPr>
          <p:cNvPr id="27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0339" name="Rectangle 3"/>
          <p:cNvSpPr>
            <a:spLocks noGrp="1" noChangeArrowheads="1"/>
          </p:cNvSpPr>
          <p:nvPr>
            <p:ph type="body" idx="1"/>
          </p:nvPr>
        </p:nvSpPr>
        <p:spPr/>
        <p:txBody>
          <a:bodyPr/>
          <a:lstStyle/>
          <a:p>
            <a:endParaRPr lang="en-US" b="1">
              <a:cs typeface="Arial" charset="0"/>
            </a:endParaRPr>
          </a:p>
        </p:txBody>
      </p:sp>
    </p:spTree>
    <p:extLst>
      <p:ext uri="{BB962C8B-B14F-4D97-AF65-F5344CB8AC3E}">
        <p14:creationId xmlns:p14="http://schemas.microsoft.com/office/powerpoint/2010/main" val="14605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DA4806F-A4BB-6141-8758-87A47ED1C604}" type="slidenum">
              <a:rPr lang="en-US">
                <a:solidFill>
                  <a:prstClr val="black"/>
                </a:solidFill>
                <a:latin typeface="Calibri" charset="0"/>
              </a:rPr>
              <a:pPr eaLnBrk="1" hangingPunct="1"/>
              <a:t>30</a:t>
            </a:fld>
            <a:endParaRPr lang="en-US">
              <a:solidFill>
                <a:prstClr val="black"/>
              </a:solidFill>
              <a:latin typeface="Calibri" charset="0"/>
            </a:endParaRPr>
          </a:p>
        </p:txBody>
      </p:sp>
    </p:spTree>
    <p:extLst>
      <p:ext uri="{BB962C8B-B14F-4D97-AF65-F5344CB8AC3E}">
        <p14:creationId xmlns:p14="http://schemas.microsoft.com/office/powerpoint/2010/main" val="117651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9727A7-28B9-FA46-9B1F-3E0FF0BA9DFA}" type="slidenum">
              <a:rPr lang="en-US">
                <a:solidFill>
                  <a:prstClr val="black"/>
                </a:solidFill>
                <a:latin typeface="Calibri" charset="0"/>
              </a:rPr>
              <a:pPr eaLnBrk="1" hangingPunct="1"/>
              <a:t>32</a:t>
            </a:fld>
            <a:endParaRPr lang="en-US">
              <a:solidFill>
                <a:prstClr val="black"/>
              </a:solidFill>
              <a:latin typeface="Calibri" charset="0"/>
            </a:endParaRPr>
          </a:p>
        </p:txBody>
      </p:sp>
    </p:spTree>
    <p:extLst>
      <p:ext uri="{BB962C8B-B14F-4D97-AF65-F5344CB8AC3E}">
        <p14:creationId xmlns:p14="http://schemas.microsoft.com/office/powerpoint/2010/main" val="192858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E38CB7B-0771-8F4D-A475-26CF2EE5B934}" type="slidenum">
              <a:rPr lang="en-US">
                <a:solidFill>
                  <a:prstClr val="black"/>
                </a:solidFill>
              </a:rPr>
              <a:pPr/>
              <a:t>12</a:t>
            </a:fld>
            <a:endParaRPr lang="en-US">
              <a:solidFill>
                <a:prstClr val="black"/>
              </a:solidFill>
            </a:endParaRPr>
          </a:p>
        </p:txBody>
      </p:sp>
      <p:sp>
        <p:nvSpPr>
          <p:cNvPr id="27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1363" name="Rectangle 3"/>
          <p:cNvSpPr>
            <a:spLocks noGrp="1" noChangeArrowheads="1"/>
          </p:cNvSpPr>
          <p:nvPr>
            <p:ph type="body" idx="1"/>
          </p:nvPr>
        </p:nvSpPr>
        <p:spPr/>
        <p:txBody>
          <a:bodyPr/>
          <a:lstStyle/>
          <a:p>
            <a:r>
              <a:rPr lang="en-US" b="1"/>
              <a:t>Preview Question 6: How does the brain process visual information?</a:t>
            </a:r>
            <a:endParaRPr lang="en-US" b="1">
              <a:cs typeface="Arial" charset="0"/>
            </a:endParaRPr>
          </a:p>
        </p:txBody>
      </p:sp>
    </p:spTree>
    <p:extLst>
      <p:ext uri="{BB962C8B-B14F-4D97-AF65-F5344CB8AC3E}">
        <p14:creationId xmlns:p14="http://schemas.microsoft.com/office/powerpoint/2010/main" val="108404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66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n-US" sz="1200">
                <a:latin typeface="Times New Roman"/>
                <a:ea typeface="Times New Roman"/>
                <a:cs typeface="Times New Roman"/>
                <a:sym typeface="Times New Roman"/>
              </a:rPr>
              <a:pPr algn="r"/>
              <a:t>19</a:t>
            </a:fld>
            <a:endParaRPr sz="1200">
              <a:latin typeface="Times New Roman"/>
              <a:ea typeface="Times New Roman"/>
              <a:cs typeface="Times New Roman"/>
              <a:sym typeface="Times New Roman"/>
            </a:endParaRPr>
          </a:p>
        </p:txBody>
      </p:sp>
      <p:sp>
        <p:nvSpPr>
          <p:cNvPr id="663" name="Google Shape;66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4" name="Google Shape;66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768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05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pPr lvl="0"/>
            <a:endParaRPr/>
          </a:p>
        </p:txBody>
      </p:sp>
      <p:sp>
        <p:nvSpPr>
          <p:cNvPr id="80" name="Shape 80"/>
          <p:cNvSpPr>
            <a:spLocks noGrp="1"/>
          </p:cNvSpPr>
          <p:nvPr>
            <p:ph type="body" sz="quarter" idx="1"/>
          </p:nvPr>
        </p:nvSpPr>
        <p:spPr>
          <a:prstGeom prst="rect">
            <a:avLst/>
          </a:prstGeom>
        </p:spPr>
        <p:txBody>
          <a:bodyPr/>
          <a:lstStyle/>
          <a:p>
            <a:r>
              <a:rPr sz="2000" dirty="0">
                <a:latin typeface="+mn-lt"/>
                <a:ea typeface="+mn-ea"/>
                <a:cs typeface="+mn-cs"/>
                <a:sym typeface="Verdana"/>
              </a:rPr>
              <a:t>Mac users click on black circle to view online video. Original link: </a:t>
            </a:r>
            <a:r>
              <a:rPr lang="en-US" sz="1600" u="sng" dirty="0" smtClean="0">
                <a:effectLst/>
                <a:latin typeface="Lucida Grande"/>
                <a:ea typeface="Lucida Grande"/>
                <a:cs typeface="Lucida Grande"/>
                <a:sym typeface="Lucida Grande"/>
              </a:rPr>
              <a:t>https://www.youtube.com/watch?v=_eVztKynhsk&amp;feature=youtu.be</a:t>
            </a:r>
            <a:endParaRPr lang="en-US" sz="1600" dirty="0" smtClean="0">
              <a:effectLst/>
              <a:latin typeface="Lucida Grande"/>
              <a:ea typeface="Lucida Grande"/>
              <a:cs typeface="Lucida Grande"/>
              <a:sym typeface="Lucida Grande"/>
            </a:endParaRPr>
          </a:p>
          <a:p>
            <a:pPr lvl="0">
              <a:lnSpc>
                <a:spcPts val="2400"/>
              </a:lnSpc>
              <a:tabLst>
                <a:tab pos="914400" algn="l"/>
                <a:tab pos="1828800" algn="l"/>
                <a:tab pos="2743200" algn="l"/>
                <a:tab pos="3517900" algn="l"/>
              </a:tabLst>
              <a:defRPr sz="1800"/>
            </a:pPr>
            <a:endParaRPr sz="2000" b="1" dirty="0">
              <a:latin typeface="+mn-lt"/>
              <a:ea typeface="+mn-ea"/>
              <a:cs typeface="+mn-cs"/>
              <a:sym typeface="Verdana"/>
            </a:endParaRPr>
          </a:p>
          <a:p>
            <a:pPr lvl="0">
              <a:lnSpc>
                <a:spcPts val="2400"/>
              </a:lnSpc>
              <a:tabLst>
                <a:tab pos="914400" algn="l"/>
                <a:tab pos="1828800" algn="l"/>
                <a:tab pos="2743200" algn="l"/>
                <a:tab pos="3517900" algn="l"/>
              </a:tabLst>
              <a:defRPr sz="1800"/>
            </a:pPr>
            <a:r>
              <a:rPr sz="2000" b="1" dirty="0">
                <a:latin typeface="+mn-lt"/>
                <a:ea typeface="+mn-ea"/>
                <a:cs typeface="+mn-cs"/>
                <a:sym typeface="Verdana"/>
              </a:rPr>
              <a:t>So what’s Kramer’s problem, Rods or Cones?  Cones</a:t>
            </a:r>
            <a:r>
              <a:rPr sz="2000" dirty="0">
                <a:latin typeface="+mn-lt"/>
                <a:ea typeface="+mn-ea"/>
                <a:cs typeface="+mn-cs"/>
                <a:sym typeface="Verdana"/>
              </a:rPr>
              <a:t> - color vision.</a:t>
            </a:r>
          </a:p>
        </p:txBody>
      </p:sp>
    </p:spTree>
    <p:extLst>
      <p:ext uri="{BB962C8B-B14F-4D97-AF65-F5344CB8AC3E}">
        <p14:creationId xmlns:p14="http://schemas.microsoft.com/office/powerpoint/2010/main" val="142158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480AC5-0502-184E-8E40-82687AF9A3F4}" type="slidenum">
              <a:rPr lang="en-US">
                <a:solidFill>
                  <a:prstClr val="black"/>
                </a:solidFill>
                <a:latin typeface="Calibri" charset="0"/>
              </a:rPr>
              <a:pPr eaLnBrk="1" hangingPunct="1"/>
              <a:t>27</a:t>
            </a:fld>
            <a:endParaRPr lang="en-US">
              <a:solidFill>
                <a:prstClr val="black"/>
              </a:solidFill>
              <a:latin typeface="Calibri" charset="0"/>
            </a:endParaRPr>
          </a:p>
        </p:txBody>
      </p:sp>
    </p:spTree>
    <p:extLst>
      <p:ext uri="{BB962C8B-B14F-4D97-AF65-F5344CB8AC3E}">
        <p14:creationId xmlns:p14="http://schemas.microsoft.com/office/powerpoint/2010/main" val="201104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C754A30-79BA-2740-851D-A1D2174B7433}" type="slidenum">
              <a:rPr lang="en-US">
                <a:solidFill>
                  <a:prstClr val="black"/>
                </a:solidFill>
                <a:latin typeface="Calibri" charset="0"/>
              </a:rPr>
              <a:pPr eaLnBrk="1" hangingPunct="1"/>
              <a:t>28</a:t>
            </a:fld>
            <a:endParaRPr lang="en-US">
              <a:solidFill>
                <a:prstClr val="black"/>
              </a:solidFill>
              <a:latin typeface="Calibri" charset="0"/>
            </a:endParaRPr>
          </a:p>
        </p:txBody>
      </p:sp>
    </p:spTree>
    <p:extLst>
      <p:ext uri="{BB962C8B-B14F-4D97-AF65-F5344CB8AC3E}">
        <p14:creationId xmlns:p14="http://schemas.microsoft.com/office/powerpoint/2010/main" val="570861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AD13ABE-59CE-5043-A71E-F3A8ED40E99A}" type="slidenum">
              <a:rPr lang="en-US">
                <a:solidFill>
                  <a:prstClr val="black"/>
                </a:solidFill>
                <a:latin typeface="Calibri" charset="0"/>
              </a:rPr>
              <a:pPr eaLnBrk="1" hangingPunct="1"/>
              <a:t>29</a:t>
            </a:fld>
            <a:endParaRPr lang="en-US">
              <a:solidFill>
                <a:prstClr val="black"/>
              </a:solidFill>
              <a:latin typeface="Calibri" charset="0"/>
            </a:endParaRPr>
          </a:p>
        </p:txBody>
      </p:sp>
    </p:spTree>
    <p:extLst>
      <p:ext uri="{BB962C8B-B14F-4D97-AF65-F5344CB8AC3E}">
        <p14:creationId xmlns:p14="http://schemas.microsoft.com/office/powerpoint/2010/main" val="16353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223ED7-B4CF-0A48-B0BE-168619ED8A60}"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155752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23ED7-B4CF-0A48-B0BE-168619ED8A60}"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14214347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23ED7-B4CF-0A48-B0BE-168619ED8A60}"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14459220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5B970E18-2ADC-B04F-97AF-7219CAEB8EE5}"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3A4CC376-D0E0-8A4C-AE7D-4751B4270070}"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5" y="864108"/>
            <a:ext cx="2979499" cy="5120640"/>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869268" y="864108"/>
            <a:ext cx="7315200" cy="289509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3868739" y="4038600"/>
            <a:ext cx="1828800" cy="1828800"/>
          </a:xfrm>
        </p:spPr>
        <p:txBody>
          <a:bodyPr/>
          <a:lstStyle/>
          <a:p>
            <a:pPr lvl="0"/>
            <a:r>
              <a:rPr lang="en-US" dirty="0"/>
              <a:t>Click to edit Master text styles</a:t>
            </a:r>
          </a:p>
        </p:txBody>
      </p:sp>
      <p:sp>
        <p:nvSpPr>
          <p:cNvPr id="9" name="Text Placeholder 7"/>
          <p:cNvSpPr>
            <a:spLocks noGrp="1"/>
          </p:cNvSpPr>
          <p:nvPr>
            <p:ph type="body" sz="quarter" idx="14"/>
          </p:nvPr>
        </p:nvSpPr>
        <p:spPr>
          <a:xfrm>
            <a:off x="6612468" y="4038600"/>
            <a:ext cx="1828800" cy="1828800"/>
          </a:xfrm>
        </p:spPr>
        <p:txBody>
          <a:bodyPr/>
          <a:lstStyle/>
          <a:p>
            <a:pPr lvl="0"/>
            <a:r>
              <a:rPr lang="en-US" dirty="0"/>
              <a:t>Click to edit Master text styles</a:t>
            </a:r>
          </a:p>
        </p:txBody>
      </p:sp>
      <p:sp>
        <p:nvSpPr>
          <p:cNvPr id="10" name="Text Placeholder 7"/>
          <p:cNvSpPr>
            <a:spLocks noGrp="1"/>
          </p:cNvSpPr>
          <p:nvPr>
            <p:ph type="body" sz="quarter" idx="15"/>
          </p:nvPr>
        </p:nvSpPr>
        <p:spPr>
          <a:xfrm>
            <a:off x="9355668" y="4038600"/>
            <a:ext cx="1828800" cy="1828800"/>
          </a:xfrm>
        </p:spPr>
        <p:txBody>
          <a:bodyPr/>
          <a:lstStyle/>
          <a:p>
            <a:pPr lvl="0"/>
            <a:r>
              <a:rPr lang="en-US" dirty="0"/>
              <a:t>Click to edit Master text styles</a:t>
            </a:r>
          </a:p>
        </p:txBody>
      </p:sp>
    </p:spTree>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2588456"/>
            <a:ext cx="3474720" cy="3400865"/>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588454"/>
            <a:ext cx="3474720" cy="340086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3"/>
          </p:nvPr>
        </p:nvSpPr>
        <p:spPr>
          <a:xfrm>
            <a:off x="3686175" y="858840"/>
            <a:ext cx="7651751" cy="1476375"/>
          </a:xfrm>
        </p:spPr>
        <p:txBody>
          <a:bodyPr>
            <a:normAutofit/>
          </a:bodyPr>
          <a:lstStyle>
            <a:lvl1pPr marL="0" indent="0" algn="ctr">
              <a:buNone/>
              <a:defRPr sz="3000"/>
            </a:lvl1pPr>
          </a:lstStyle>
          <a:p>
            <a:pPr lvl="0"/>
            <a:r>
              <a:rPr lang="en-US" dirty="0"/>
              <a:t>Click to edit Master text styles</a:t>
            </a:r>
          </a:p>
        </p:txBody>
      </p:sp>
    </p:spTree>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C9CC747-33E0-489A-9001-A04C5E98419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AD7296D-A27B-4A20-AABE-A78AC84E309C}"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5B970E18-2ADC-B04F-97AF-7219CAEB8EE5}"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3A4CC376-D0E0-8A4C-AE7D-4751B4270070}"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5" y="864108"/>
            <a:ext cx="2979499" cy="5120640"/>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869268" y="864108"/>
            <a:ext cx="7315200" cy="289509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3868739" y="4038600"/>
            <a:ext cx="1828800" cy="1828800"/>
          </a:xfrm>
        </p:spPr>
        <p:txBody>
          <a:bodyPr/>
          <a:lstStyle/>
          <a:p>
            <a:pPr lvl="0"/>
            <a:r>
              <a:rPr lang="en-US" dirty="0"/>
              <a:t>Click to edit Master text styles</a:t>
            </a:r>
          </a:p>
        </p:txBody>
      </p:sp>
      <p:sp>
        <p:nvSpPr>
          <p:cNvPr id="9" name="Text Placeholder 7"/>
          <p:cNvSpPr>
            <a:spLocks noGrp="1"/>
          </p:cNvSpPr>
          <p:nvPr>
            <p:ph type="body" sz="quarter" idx="14"/>
          </p:nvPr>
        </p:nvSpPr>
        <p:spPr>
          <a:xfrm>
            <a:off x="6612468" y="4038600"/>
            <a:ext cx="1828800" cy="1828800"/>
          </a:xfrm>
        </p:spPr>
        <p:txBody>
          <a:bodyPr/>
          <a:lstStyle/>
          <a:p>
            <a:pPr lvl="0"/>
            <a:r>
              <a:rPr lang="en-US" dirty="0"/>
              <a:t>Click to edit Master text styles</a:t>
            </a:r>
          </a:p>
        </p:txBody>
      </p:sp>
      <p:sp>
        <p:nvSpPr>
          <p:cNvPr id="10" name="Text Placeholder 7"/>
          <p:cNvSpPr>
            <a:spLocks noGrp="1"/>
          </p:cNvSpPr>
          <p:nvPr>
            <p:ph type="body" sz="quarter" idx="15"/>
          </p:nvPr>
        </p:nvSpPr>
        <p:spPr>
          <a:xfrm>
            <a:off x="9355668" y="4038600"/>
            <a:ext cx="1828800" cy="1828800"/>
          </a:xfrm>
        </p:spPr>
        <p:txBody>
          <a:bodyPr/>
          <a:lstStyle/>
          <a:p>
            <a:pPr lvl="0"/>
            <a:r>
              <a:rPr lang="en-US" dirty="0"/>
              <a:t>Click to edit Master text styles</a:t>
            </a:r>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2588456"/>
            <a:ext cx="3474720" cy="3400865"/>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588454"/>
            <a:ext cx="3474720" cy="340086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3"/>
          </p:nvPr>
        </p:nvSpPr>
        <p:spPr>
          <a:xfrm>
            <a:off x="3686175" y="858840"/>
            <a:ext cx="7651751" cy="1476375"/>
          </a:xfrm>
        </p:spPr>
        <p:txBody>
          <a:bodyPr>
            <a:normAutofit/>
          </a:bodyPr>
          <a:lstStyle>
            <a:lvl1pPr marL="0" indent="0" algn="ctr">
              <a:buNone/>
              <a:defRPr sz="3000"/>
            </a:lvl1pPr>
          </a:lstStyle>
          <a:p>
            <a:pPr lvl="0"/>
            <a:r>
              <a:rPr lang="en-US" dirty="0"/>
              <a:t>Click to edit Master text styles</a:t>
            </a:r>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C9CC747-33E0-489A-9001-A04C5E98419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AD7296D-A27B-4A20-AABE-A78AC84E309C}"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9D7AB21-1003-4AB5-95E5-FF7A75FDE7FB}"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9D7AB21-1003-4AB5-95E5-FF7A75FDE7FB}"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CC2BA5C-7F32-491A-9220-544AD720F43D}"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2FA506C-254E-4326-BBFF-CB7D108171D6}"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B14B553-C887-4670-BAE6-C4B405511831}"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4EB816-12CD-4EA9-81EF-AB794C4768E0}"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585AAD2-919D-4CCA-BC52-9CDB4D153DE4}"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646C2A-96E7-4681-AF4B-ECC23CC8B23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Tree>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CC2BA5C-7F32-491A-9220-544AD720F43D}"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Tree>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BE167E5-889C-43BB-9313-D5D512653A5F}"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74150E-B06B-4192-877E-F640CB7E5708}"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E9ED78-354A-43E5-976A-0FB237731CAC}"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DAA0D4-1A48-4238-9712-5B4B33561E19}"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2FA506C-254E-4326-BBFF-CB7D108171D6}"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5B970E18-2ADC-B04F-97AF-7219CAEB8EE5}"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3A4CC376-D0E0-8A4C-AE7D-4751B4270070}"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5" y="864108"/>
            <a:ext cx="2979499" cy="5120640"/>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869268" y="864108"/>
            <a:ext cx="7315200" cy="289509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3868739" y="4038600"/>
            <a:ext cx="1828800" cy="1828800"/>
          </a:xfrm>
        </p:spPr>
        <p:txBody>
          <a:bodyPr/>
          <a:lstStyle/>
          <a:p>
            <a:pPr lvl="0"/>
            <a:r>
              <a:rPr lang="en-US" dirty="0"/>
              <a:t>Click to edit Master text styles</a:t>
            </a:r>
          </a:p>
        </p:txBody>
      </p:sp>
      <p:sp>
        <p:nvSpPr>
          <p:cNvPr id="9" name="Text Placeholder 7"/>
          <p:cNvSpPr>
            <a:spLocks noGrp="1"/>
          </p:cNvSpPr>
          <p:nvPr>
            <p:ph type="body" sz="quarter" idx="14"/>
          </p:nvPr>
        </p:nvSpPr>
        <p:spPr>
          <a:xfrm>
            <a:off x="6612468" y="4038600"/>
            <a:ext cx="1828800" cy="1828800"/>
          </a:xfrm>
        </p:spPr>
        <p:txBody>
          <a:bodyPr/>
          <a:lstStyle/>
          <a:p>
            <a:pPr lvl="0"/>
            <a:r>
              <a:rPr lang="en-US" dirty="0"/>
              <a:t>Click to edit Master text styles</a:t>
            </a:r>
          </a:p>
        </p:txBody>
      </p:sp>
      <p:sp>
        <p:nvSpPr>
          <p:cNvPr id="10" name="Text Placeholder 7"/>
          <p:cNvSpPr>
            <a:spLocks noGrp="1"/>
          </p:cNvSpPr>
          <p:nvPr>
            <p:ph type="body" sz="quarter" idx="15"/>
          </p:nvPr>
        </p:nvSpPr>
        <p:spPr>
          <a:xfrm>
            <a:off x="9355668" y="4038600"/>
            <a:ext cx="1828800" cy="1828800"/>
          </a:xfrm>
        </p:spPr>
        <p:txBody>
          <a:bodyPr/>
          <a:lstStyle/>
          <a:p>
            <a:pPr lvl="0"/>
            <a:r>
              <a:rPr lang="en-US" dirty="0"/>
              <a:t>Click to edit Master text styles</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B14B553-C887-4670-BAE6-C4B405511831}"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2588456"/>
            <a:ext cx="3474720" cy="3400865"/>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588454"/>
            <a:ext cx="3474720" cy="340086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3"/>
          </p:nvPr>
        </p:nvSpPr>
        <p:spPr>
          <a:xfrm>
            <a:off x="3686175" y="858840"/>
            <a:ext cx="7651751" cy="1476375"/>
          </a:xfrm>
        </p:spPr>
        <p:txBody>
          <a:bodyPr>
            <a:normAutofit/>
          </a:bodyPr>
          <a:lstStyle>
            <a:lvl1pPr marL="0" indent="0" algn="ctr">
              <a:buNone/>
              <a:defRPr sz="3000"/>
            </a:lvl1pPr>
          </a:lstStyle>
          <a:p>
            <a:pPr lvl="0"/>
            <a:r>
              <a:rPr lang="en-US" dirty="0"/>
              <a:t>Click to edit Master text styles</a:t>
            </a:r>
          </a:p>
        </p:txBody>
      </p:sp>
    </p:spTree>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4EB816-12CD-4EA9-81EF-AB794C4768E0}"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5B970E18-2ADC-B04F-97AF-7219CAEB8EE5}"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3A4CC376-D0E0-8A4C-AE7D-4751B4270070}"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5" y="864108"/>
            <a:ext cx="2979499" cy="5120640"/>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869268" y="864108"/>
            <a:ext cx="7315200" cy="289509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3868739" y="4038600"/>
            <a:ext cx="1828800" cy="1828800"/>
          </a:xfrm>
        </p:spPr>
        <p:txBody>
          <a:bodyPr/>
          <a:lstStyle/>
          <a:p>
            <a:pPr lvl="0"/>
            <a:r>
              <a:rPr lang="en-US" dirty="0"/>
              <a:t>Click to edit Master text styles</a:t>
            </a:r>
          </a:p>
        </p:txBody>
      </p:sp>
      <p:sp>
        <p:nvSpPr>
          <p:cNvPr id="9" name="Text Placeholder 7"/>
          <p:cNvSpPr>
            <a:spLocks noGrp="1"/>
          </p:cNvSpPr>
          <p:nvPr>
            <p:ph type="body" sz="quarter" idx="14"/>
          </p:nvPr>
        </p:nvSpPr>
        <p:spPr>
          <a:xfrm>
            <a:off x="6612468" y="4038600"/>
            <a:ext cx="1828800" cy="1828800"/>
          </a:xfrm>
        </p:spPr>
        <p:txBody>
          <a:bodyPr/>
          <a:lstStyle/>
          <a:p>
            <a:pPr lvl="0"/>
            <a:r>
              <a:rPr lang="en-US" dirty="0"/>
              <a:t>Click to edit Master text styles</a:t>
            </a:r>
          </a:p>
        </p:txBody>
      </p:sp>
      <p:sp>
        <p:nvSpPr>
          <p:cNvPr id="10" name="Text Placeholder 7"/>
          <p:cNvSpPr>
            <a:spLocks noGrp="1"/>
          </p:cNvSpPr>
          <p:nvPr>
            <p:ph type="body" sz="quarter" idx="15"/>
          </p:nvPr>
        </p:nvSpPr>
        <p:spPr>
          <a:xfrm>
            <a:off x="9355668" y="4038600"/>
            <a:ext cx="1828800" cy="1828800"/>
          </a:xfrm>
        </p:spPr>
        <p:txBody>
          <a:bodyPr/>
          <a:lstStyle/>
          <a:p>
            <a:pPr lvl="0"/>
            <a:r>
              <a:rPr lang="en-US" dirty="0"/>
              <a:t>Click to edit Master text styles</a:t>
            </a:r>
          </a:p>
        </p:txBody>
      </p:sp>
    </p:spTree>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2588456"/>
            <a:ext cx="3474720" cy="3400865"/>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588454"/>
            <a:ext cx="3474720" cy="340086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3"/>
          </p:nvPr>
        </p:nvSpPr>
        <p:spPr>
          <a:xfrm>
            <a:off x="3686175" y="858840"/>
            <a:ext cx="7651751" cy="1476375"/>
          </a:xfrm>
        </p:spPr>
        <p:txBody>
          <a:bodyPr>
            <a:normAutofit/>
          </a:bodyPr>
          <a:lstStyle>
            <a:lvl1pPr marL="0" indent="0" algn="ctr">
              <a:buNone/>
              <a:defRPr sz="3000"/>
            </a:lvl1pPr>
          </a:lstStyle>
          <a:p>
            <a:pPr lvl="0"/>
            <a:r>
              <a:rPr lang="en-US" dirty="0"/>
              <a:t>Click to edit Master text styles</a:t>
            </a:r>
          </a:p>
        </p:txBody>
      </p:sp>
    </p:spTree>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585AAD2-919D-4CCA-BC52-9CDB4D153DE4}"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31"/>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95" name="Google Shape;195;p31"/>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96" name="Google Shape;196;p31"/>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rgbClr val="000000"/>
                </a:solidFill>
                <a:latin typeface="Times New Roman"/>
                <a:ea typeface="Times New Roman"/>
                <a:cs typeface="Times New Roman"/>
                <a:sym typeface="Times New Roman"/>
              </a:defRPr>
            </a:lvl1pPr>
            <a:lvl2pPr marL="0" marR="0" lvl="1" indent="0" algn="r" rtl="0">
              <a:spcBef>
                <a:spcPts val="0"/>
              </a:spcBef>
              <a:buNone/>
              <a:defRPr sz="1400" b="0" i="0" u="none" strike="noStrike" cap="none">
                <a:solidFill>
                  <a:srgbClr val="000000"/>
                </a:solidFill>
                <a:latin typeface="Times New Roman"/>
                <a:ea typeface="Times New Roman"/>
                <a:cs typeface="Times New Roman"/>
                <a:sym typeface="Times New Roman"/>
              </a:defRPr>
            </a:lvl2pPr>
            <a:lvl3pPr marL="0" marR="0" lvl="2" indent="0" algn="r" rtl="0">
              <a:spcBef>
                <a:spcPts val="0"/>
              </a:spcBef>
              <a:buNone/>
              <a:defRPr sz="1400" b="0" i="0" u="none" strike="noStrike" cap="none">
                <a:solidFill>
                  <a:srgbClr val="000000"/>
                </a:solidFill>
                <a:latin typeface="Times New Roman"/>
                <a:ea typeface="Times New Roman"/>
                <a:cs typeface="Times New Roman"/>
                <a:sym typeface="Times New Roman"/>
              </a:defRPr>
            </a:lvl3pPr>
            <a:lvl4pPr marL="0" marR="0" lvl="3" indent="0" algn="r" rtl="0">
              <a:spcBef>
                <a:spcPts val="0"/>
              </a:spcBef>
              <a:buNone/>
              <a:defRPr sz="1400" b="0" i="0" u="none" strike="noStrike" cap="none">
                <a:solidFill>
                  <a:srgbClr val="000000"/>
                </a:solidFill>
                <a:latin typeface="Times New Roman"/>
                <a:ea typeface="Times New Roman"/>
                <a:cs typeface="Times New Roman"/>
                <a:sym typeface="Times New Roman"/>
              </a:defRPr>
            </a:lvl4pPr>
            <a:lvl5pPr marL="0" marR="0" lvl="4" indent="0" algn="r" rtl="0">
              <a:spcBef>
                <a:spcPts val="0"/>
              </a:spcBef>
              <a:buNone/>
              <a:defRPr sz="1400" b="0" i="0" u="none" strike="noStrike" cap="none">
                <a:solidFill>
                  <a:srgbClr val="000000"/>
                </a:solidFill>
                <a:latin typeface="Times New Roman"/>
                <a:ea typeface="Times New Roman"/>
                <a:cs typeface="Times New Roman"/>
                <a:sym typeface="Times New Roman"/>
              </a:defRPr>
            </a:lvl5pPr>
            <a:lvl6pPr marL="0" marR="0" lvl="5" indent="0" algn="r" rtl="0">
              <a:spcBef>
                <a:spcPts val="0"/>
              </a:spcBef>
              <a:buNone/>
              <a:defRPr sz="1400" b="0" i="0" u="none" strike="noStrike" cap="none">
                <a:solidFill>
                  <a:srgbClr val="000000"/>
                </a:solidFill>
                <a:latin typeface="Times New Roman"/>
                <a:ea typeface="Times New Roman"/>
                <a:cs typeface="Times New Roman"/>
                <a:sym typeface="Times New Roman"/>
              </a:defRPr>
            </a:lvl6pPr>
            <a:lvl7pPr marL="0" marR="0" lvl="6" indent="0" algn="r" rtl="0">
              <a:spcBef>
                <a:spcPts val="0"/>
              </a:spcBef>
              <a:buNone/>
              <a:defRPr sz="1400" b="0" i="0" u="none" strike="noStrike" cap="none">
                <a:solidFill>
                  <a:srgbClr val="000000"/>
                </a:solidFill>
                <a:latin typeface="Times New Roman"/>
                <a:ea typeface="Times New Roman"/>
                <a:cs typeface="Times New Roman"/>
                <a:sym typeface="Times New Roman"/>
              </a:defRPr>
            </a:lvl7pPr>
            <a:lvl8pPr marL="0" marR="0" lvl="7" indent="0" algn="r" rtl="0">
              <a:spcBef>
                <a:spcPts val="0"/>
              </a:spcBef>
              <a:buNone/>
              <a:defRPr sz="1400" b="0" i="0" u="none" strike="noStrike" cap="none">
                <a:solidFill>
                  <a:srgbClr val="000000"/>
                </a:solidFill>
                <a:latin typeface="Times New Roman"/>
                <a:ea typeface="Times New Roman"/>
                <a:cs typeface="Times New Roman"/>
                <a:sym typeface="Times New Roman"/>
              </a:defRPr>
            </a:lvl8pPr>
            <a:lvl9pPr marL="0" marR="0" lvl="8" indent="0" algn="r" rtl="0">
              <a:spcBef>
                <a:spcPts val="0"/>
              </a:spcBef>
              <a:buNone/>
              <a:defRPr sz="1400" b="0" i="0" u="none" strike="noStrike" cap="none">
                <a:solidFill>
                  <a:srgbClr val="000000"/>
                </a:solidFill>
                <a:latin typeface="Times New Roman"/>
                <a:ea typeface="Times New Roman"/>
                <a:cs typeface="Times New Roman"/>
                <a:sym typeface="Times New Roman"/>
              </a:defRPr>
            </a:lvl9pPr>
          </a:lstStyle>
          <a:p>
            <a:fld id="{00000000-1234-1234-1234-123412341234}" type="slidenum">
              <a:rPr lang="en-US"/>
              <a:pPr/>
              <a:t>‹#›</a:t>
            </a:fld>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199" name="Google Shape;199;p32"/>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1"/>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200" name="Google Shape;200;p3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1" i="0" u="none" strike="noStrike" cap="none">
                <a:solidFill>
                  <a:srgbClr val="000000"/>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01" name="Google Shape;201;p3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1" i="0" u="none" strike="noStrike" cap="none">
                <a:solidFill>
                  <a:srgbClr val="000000"/>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02" name="Google Shape;202;p3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1" i="0" u="none" strike="noStrike" cap="none">
                <a:solidFill>
                  <a:srgbClr val="000000"/>
                </a:solidFill>
                <a:latin typeface="Palatino Linotype"/>
                <a:ea typeface="Palatino Linotype"/>
                <a:cs typeface="Palatino Linotype"/>
                <a:sym typeface="Palatino Linotype"/>
              </a:defRPr>
            </a:lvl1pPr>
            <a:lvl2pPr marL="0" marR="0" lvl="1" indent="0" algn="r" rtl="0">
              <a:spcBef>
                <a:spcPts val="0"/>
              </a:spcBef>
              <a:buNone/>
              <a:defRPr sz="1400" b="1" i="0" u="none" strike="noStrike" cap="none">
                <a:solidFill>
                  <a:srgbClr val="000000"/>
                </a:solidFill>
                <a:latin typeface="Palatino Linotype"/>
                <a:ea typeface="Palatino Linotype"/>
                <a:cs typeface="Palatino Linotype"/>
                <a:sym typeface="Palatino Linotype"/>
              </a:defRPr>
            </a:lvl2pPr>
            <a:lvl3pPr marL="0" marR="0" lvl="2" indent="0" algn="r" rtl="0">
              <a:spcBef>
                <a:spcPts val="0"/>
              </a:spcBef>
              <a:buNone/>
              <a:defRPr sz="1400" b="1" i="0" u="none" strike="noStrike" cap="none">
                <a:solidFill>
                  <a:srgbClr val="000000"/>
                </a:solidFill>
                <a:latin typeface="Palatino Linotype"/>
                <a:ea typeface="Palatino Linotype"/>
                <a:cs typeface="Palatino Linotype"/>
                <a:sym typeface="Palatino Linotype"/>
              </a:defRPr>
            </a:lvl3pPr>
            <a:lvl4pPr marL="0" marR="0" lvl="3" indent="0" algn="r" rtl="0">
              <a:spcBef>
                <a:spcPts val="0"/>
              </a:spcBef>
              <a:buNone/>
              <a:defRPr sz="1400" b="1" i="0" u="none" strike="noStrike" cap="none">
                <a:solidFill>
                  <a:srgbClr val="000000"/>
                </a:solidFill>
                <a:latin typeface="Palatino Linotype"/>
                <a:ea typeface="Palatino Linotype"/>
                <a:cs typeface="Palatino Linotype"/>
                <a:sym typeface="Palatino Linotype"/>
              </a:defRPr>
            </a:lvl4pPr>
            <a:lvl5pPr marL="0" marR="0" lvl="4" indent="0" algn="r" rtl="0">
              <a:spcBef>
                <a:spcPts val="0"/>
              </a:spcBef>
              <a:buNone/>
              <a:defRPr sz="1400" b="1" i="0" u="none" strike="noStrike" cap="none">
                <a:solidFill>
                  <a:srgbClr val="000000"/>
                </a:solidFill>
                <a:latin typeface="Palatino Linotype"/>
                <a:ea typeface="Palatino Linotype"/>
                <a:cs typeface="Palatino Linotype"/>
                <a:sym typeface="Palatino Linotype"/>
              </a:defRPr>
            </a:lvl5pPr>
            <a:lvl6pPr marL="0" marR="0" lvl="5" indent="0" algn="r" rtl="0">
              <a:spcBef>
                <a:spcPts val="0"/>
              </a:spcBef>
              <a:buNone/>
              <a:defRPr sz="1400" b="1" i="0" u="none" strike="noStrike" cap="none">
                <a:solidFill>
                  <a:srgbClr val="000000"/>
                </a:solidFill>
                <a:latin typeface="Palatino Linotype"/>
                <a:ea typeface="Palatino Linotype"/>
                <a:cs typeface="Palatino Linotype"/>
                <a:sym typeface="Palatino Linotype"/>
              </a:defRPr>
            </a:lvl6pPr>
            <a:lvl7pPr marL="0" marR="0" lvl="6" indent="0" algn="r" rtl="0">
              <a:spcBef>
                <a:spcPts val="0"/>
              </a:spcBef>
              <a:buNone/>
              <a:defRPr sz="1400" b="1" i="0" u="none" strike="noStrike" cap="none">
                <a:solidFill>
                  <a:srgbClr val="000000"/>
                </a:solidFill>
                <a:latin typeface="Palatino Linotype"/>
                <a:ea typeface="Palatino Linotype"/>
                <a:cs typeface="Palatino Linotype"/>
                <a:sym typeface="Palatino Linotype"/>
              </a:defRPr>
            </a:lvl7pPr>
            <a:lvl8pPr marL="0" marR="0" lvl="7" indent="0" algn="r" rtl="0">
              <a:spcBef>
                <a:spcPts val="0"/>
              </a:spcBef>
              <a:buNone/>
              <a:defRPr sz="1400" b="1" i="0" u="none" strike="noStrike" cap="none">
                <a:solidFill>
                  <a:srgbClr val="000000"/>
                </a:solidFill>
                <a:latin typeface="Palatino Linotype"/>
                <a:ea typeface="Palatino Linotype"/>
                <a:cs typeface="Palatino Linotype"/>
                <a:sym typeface="Palatino Linotype"/>
              </a:defRPr>
            </a:lvl8pPr>
            <a:lvl9pPr marL="0" marR="0" lvl="8" indent="0" algn="r" rtl="0">
              <a:spcBef>
                <a:spcPts val="0"/>
              </a:spcBef>
              <a:buNone/>
              <a:defRPr sz="1400" b="1" i="0" u="none" strike="noStrike" cap="none">
                <a:solidFill>
                  <a:srgbClr val="000000"/>
                </a:solidFill>
                <a:latin typeface="Palatino Linotype"/>
                <a:ea typeface="Palatino Linotype"/>
                <a:cs typeface="Palatino Linotype"/>
                <a:sym typeface="Palatino Linotype"/>
              </a:defRPr>
            </a:lvl9pPr>
          </a:lstStyle>
          <a:p>
            <a:fld id="{00000000-1234-1234-1234-123412341234}" type="slidenum">
              <a:rPr lang="en-US"/>
              <a:pPr/>
              <a:t>‹#›</a:t>
            </a:fld>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205" name="Google Shape;205;p3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06" name="Google Shape;206;p3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lt1"/>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07" name="Google Shape;207;p33"/>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08" name="Google Shape;208;p33"/>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09" name="Google Shape;209;p33"/>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rgbClr val="000000"/>
                </a:solidFill>
                <a:latin typeface="Times New Roman"/>
                <a:ea typeface="Times New Roman"/>
                <a:cs typeface="Times New Roman"/>
                <a:sym typeface="Times New Roman"/>
              </a:defRPr>
            </a:lvl1pPr>
            <a:lvl2pPr marL="0" marR="0" lvl="1" indent="0" algn="r" rtl="0">
              <a:spcBef>
                <a:spcPts val="0"/>
              </a:spcBef>
              <a:buNone/>
              <a:defRPr sz="1400" b="0" i="0" u="none" strike="noStrike" cap="none">
                <a:solidFill>
                  <a:srgbClr val="000000"/>
                </a:solidFill>
                <a:latin typeface="Times New Roman"/>
                <a:ea typeface="Times New Roman"/>
                <a:cs typeface="Times New Roman"/>
                <a:sym typeface="Times New Roman"/>
              </a:defRPr>
            </a:lvl2pPr>
            <a:lvl3pPr marL="0" marR="0" lvl="2" indent="0" algn="r" rtl="0">
              <a:spcBef>
                <a:spcPts val="0"/>
              </a:spcBef>
              <a:buNone/>
              <a:defRPr sz="1400" b="0" i="0" u="none" strike="noStrike" cap="none">
                <a:solidFill>
                  <a:srgbClr val="000000"/>
                </a:solidFill>
                <a:latin typeface="Times New Roman"/>
                <a:ea typeface="Times New Roman"/>
                <a:cs typeface="Times New Roman"/>
                <a:sym typeface="Times New Roman"/>
              </a:defRPr>
            </a:lvl3pPr>
            <a:lvl4pPr marL="0" marR="0" lvl="3" indent="0" algn="r" rtl="0">
              <a:spcBef>
                <a:spcPts val="0"/>
              </a:spcBef>
              <a:buNone/>
              <a:defRPr sz="1400" b="0" i="0" u="none" strike="noStrike" cap="none">
                <a:solidFill>
                  <a:srgbClr val="000000"/>
                </a:solidFill>
                <a:latin typeface="Times New Roman"/>
                <a:ea typeface="Times New Roman"/>
                <a:cs typeface="Times New Roman"/>
                <a:sym typeface="Times New Roman"/>
              </a:defRPr>
            </a:lvl4pPr>
            <a:lvl5pPr marL="0" marR="0" lvl="4" indent="0" algn="r" rtl="0">
              <a:spcBef>
                <a:spcPts val="0"/>
              </a:spcBef>
              <a:buNone/>
              <a:defRPr sz="1400" b="0" i="0" u="none" strike="noStrike" cap="none">
                <a:solidFill>
                  <a:srgbClr val="000000"/>
                </a:solidFill>
                <a:latin typeface="Times New Roman"/>
                <a:ea typeface="Times New Roman"/>
                <a:cs typeface="Times New Roman"/>
                <a:sym typeface="Times New Roman"/>
              </a:defRPr>
            </a:lvl5pPr>
            <a:lvl6pPr marL="0" marR="0" lvl="5" indent="0" algn="r" rtl="0">
              <a:spcBef>
                <a:spcPts val="0"/>
              </a:spcBef>
              <a:buNone/>
              <a:defRPr sz="1400" b="0" i="0" u="none" strike="noStrike" cap="none">
                <a:solidFill>
                  <a:srgbClr val="000000"/>
                </a:solidFill>
                <a:latin typeface="Times New Roman"/>
                <a:ea typeface="Times New Roman"/>
                <a:cs typeface="Times New Roman"/>
                <a:sym typeface="Times New Roman"/>
              </a:defRPr>
            </a:lvl6pPr>
            <a:lvl7pPr marL="0" marR="0" lvl="6" indent="0" algn="r" rtl="0">
              <a:spcBef>
                <a:spcPts val="0"/>
              </a:spcBef>
              <a:buNone/>
              <a:defRPr sz="1400" b="0" i="0" u="none" strike="noStrike" cap="none">
                <a:solidFill>
                  <a:srgbClr val="000000"/>
                </a:solidFill>
                <a:latin typeface="Times New Roman"/>
                <a:ea typeface="Times New Roman"/>
                <a:cs typeface="Times New Roman"/>
                <a:sym typeface="Times New Roman"/>
              </a:defRPr>
            </a:lvl7pPr>
            <a:lvl8pPr marL="0" marR="0" lvl="7" indent="0" algn="r" rtl="0">
              <a:spcBef>
                <a:spcPts val="0"/>
              </a:spcBef>
              <a:buNone/>
              <a:defRPr sz="1400" b="0" i="0" u="none" strike="noStrike" cap="none">
                <a:solidFill>
                  <a:srgbClr val="000000"/>
                </a:solidFill>
                <a:latin typeface="Times New Roman"/>
                <a:ea typeface="Times New Roman"/>
                <a:cs typeface="Times New Roman"/>
                <a:sym typeface="Times New Roman"/>
              </a:defRPr>
            </a:lvl8pPr>
            <a:lvl9pPr marL="0" marR="0" lvl="8" indent="0" algn="r" rtl="0">
              <a:spcBef>
                <a:spcPts val="0"/>
              </a:spcBef>
              <a:buNone/>
              <a:defRPr sz="1400" b="0" i="0" u="none" strike="noStrike" cap="none">
                <a:solidFill>
                  <a:srgbClr val="000000"/>
                </a:solidFill>
                <a:latin typeface="Times New Roman"/>
                <a:ea typeface="Times New Roman"/>
                <a:cs typeface="Times New Roman"/>
                <a:sym typeface="Times New Roman"/>
              </a:defRPr>
            </a:lvl9pPr>
          </a:lstStyle>
          <a:p>
            <a:fld id="{00000000-1234-1234-1234-123412341234}" type="slidenum">
              <a:rPr lang="en-US"/>
              <a:pPr/>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9"/>
          <p:cNvSpPr/>
          <p:nvPr/>
        </p:nvSpPr>
        <p:spPr>
          <a:xfrm>
            <a:off x="861485" y="1447800"/>
            <a:ext cx="10469033" cy="3200400"/>
          </a:xfrm>
          <a:prstGeom prst="rect">
            <a:avLst/>
          </a:prstGeom>
          <a:noFill/>
          <a:ln w="31750" cap="flat" cmpd="sng">
            <a:solidFill>
              <a:schemeClr val="dk1"/>
            </a:solidFill>
            <a:prstDash val="solid"/>
            <a:round/>
            <a:headEnd type="none" w="sm" len="sm"/>
            <a:tailEnd type="none" w="sm" len="sm"/>
          </a:ln>
          <a:effectLst>
            <a:reflection stA="25000" endPos="15000" dist="50800" dir="5400000" sy="-100000" rotWithShape="0"/>
          </a:effectLst>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56" name="Google Shape;56;p9"/>
          <p:cNvSpPr txBox="1">
            <a:spLocks noGrp="1"/>
          </p:cNvSpPr>
          <p:nvPr>
            <p:ph type="ctrTitle"/>
          </p:nvPr>
        </p:nvSpPr>
        <p:spPr>
          <a:xfrm>
            <a:off x="878418" y="1537448"/>
            <a:ext cx="10435041" cy="1627093"/>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D8D8D8"/>
              </a:buClr>
              <a:buSzPts val="5400"/>
              <a:buFont typeface="Corbel"/>
              <a:buNone/>
              <a:defRPr sz="5400" b="0" i="0" u="none" strike="noStrike" cap="none">
                <a:solidFill>
                  <a:srgbClr val="D8D8D8"/>
                </a:solidFill>
                <a:latin typeface="Corbel"/>
                <a:ea typeface="Corbel"/>
                <a:cs typeface="Corbel"/>
                <a:sym typeface="Corbel"/>
              </a:defRPr>
            </a:lvl1pPr>
            <a:lvl2pPr marR="0" lvl="1" algn="ctr" rtl="0">
              <a:spcBef>
                <a:spcPts val="0"/>
              </a:spcBef>
              <a:spcAft>
                <a:spcPts val="0"/>
              </a:spcAft>
              <a:buSzPts val="1400"/>
              <a:buNone/>
              <a:defRPr sz="4800" b="0" i="0" u="none" strike="noStrike" cap="none">
                <a:solidFill>
                  <a:schemeClr val="lt1"/>
                </a:solidFill>
                <a:latin typeface="Corbel"/>
                <a:ea typeface="Corbel"/>
                <a:cs typeface="Corbel"/>
                <a:sym typeface="Corbel"/>
              </a:defRPr>
            </a:lvl2pPr>
            <a:lvl3pPr marR="0" lvl="2" algn="ctr" rtl="0">
              <a:spcBef>
                <a:spcPts val="0"/>
              </a:spcBef>
              <a:spcAft>
                <a:spcPts val="0"/>
              </a:spcAft>
              <a:buSzPts val="1400"/>
              <a:buNone/>
              <a:defRPr sz="4800" b="0" i="0" u="none" strike="noStrike" cap="none">
                <a:solidFill>
                  <a:schemeClr val="lt1"/>
                </a:solidFill>
                <a:latin typeface="Corbel"/>
                <a:ea typeface="Corbel"/>
                <a:cs typeface="Corbel"/>
                <a:sym typeface="Corbel"/>
              </a:defRPr>
            </a:lvl3pPr>
            <a:lvl4pPr marR="0" lvl="3" algn="ctr" rtl="0">
              <a:spcBef>
                <a:spcPts val="0"/>
              </a:spcBef>
              <a:spcAft>
                <a:spcPts val="0"/>
              </a:spcAft>
              <a:buSzPts val="1400"/>
              <a:buNone/>
              <a:defRPr sz="4800" b="0" i="0" u="none" strike="noStrike" cap="none">
                <a:solidFill>
                  <a:schemeClr val="lt1"/>
                </a:solidFill>
                <a:latin typeface="Corbel"/>
                <a:ea typeface="Corbel"/>
                <a:cs typeface="Corbel"/>
                <a:sym typeface="Corbel"/>
              </a:defRPr>
            </a:lvl4pPr>
            <a:lvl5pPr marR="0" lvl="4" algn="ctr" rtl="0">
              <a:spcBef>
                <a:spcPts val="0"/>
              </a:spcBef>
              <a:spcAft>
                <a:spcPts val="0"/>
              </a:spcAft>
              <a:buSzPts val="1400"/>
              <a:buNone/>
              <a:defRPr sz="4800" b="0" i="0" u="none" strike="noStrike" cap="none">
                <a:solidFill>
                  <a:schemeClr val="lt1"/>
                </a:solidFill>
                <a:latin typeface="Corbel"/>
                <a:ea typeface="Corbel"/>
                <a:cs typeface="Corbel"/>
                <a:sym typeface="Corbel"/>
              </a:defRPr>
            </a:lvl5pPr>
            <a:lvl6pPr marR="0" lvl="5" algn="ctr" rtl="0">
              <a:spcBef>
                <a:spcPts val="0"/>
              </a:spcBef>
              <a:spcAft>
                <a:spcPts val="0"/>
              </a:spcAft>
              <a:buSzPts val="1400"/>
              <a:buNone/>
              <a:defRPr sz="4800" b="0" i="0" u="none" strike="noStrike" cap="none">
                <a:solidFill>
                  <a:schemeClr val="lt1"/>
                </a:solidFill>
                <a:latin typeface="Corbel"/>
                <a:ea typeface="Corbel"/>
                <a:cs typeface="Corbel"/>
                <a:sym typeface="Corbel"/>
              </a:defRPr>
            </a:lvl6pPr>
            <a:lvl7pPr marR="0" lvl="6" algn="ctr" rtl="0">
              <a:spcBef>
                <a:spcPts val="0"/>
              </a:spcBef>
              <a:spcAft>
                <a:spcPts val="0"/>
              </a:spcAft>
              <a:buSzPts val="1400"/>
              <a:buNone/>
              <a:defRPr sz="4800" b="0" i="0" u="none" strike="noStrike" cap="none">
                <a:solidFill>
                  <a:schemeClr val="lt1"/>
                </a:solidFill>
                <a:latin typeface="Corbel"/>
                <a:ea typeface="Corbel"/>
                <a:cs typeface="Corbel"/>
                <a:sym typeface="Corbel"/>
              </a:defRPr>
            </a:lvl7pPr>
            <a:lvl8pPr marR="0" lvl="7" algn="ctr" rtl="0">
              <a:spcBef>
                <a:spcPts val="0"/>
              </a:spcBef>
              <a:spcAft>
                <a:spcPts val="0"/>
              </a:spcAft>
              <a:buSzPts val="1400"/>
              <a:buNone/>
              <a:defRPr sz="4800" b="0" i="0" u="none" strike="noStrike" cap="none">
                <a:solidFill>
                  <a:schemeClr val="lt1"/>
                </a:solidFill>
                <a:latin typeface="Corbel"/>
                <a:ea typeface="Corbel"/>
                <a:cs typeface="Corbel"/>
                <a:sym typeface="Corbel"/>
              </a:defRPr>
            </a:lvl8pPr>
            <a:lvl9pPr marR="0" lvl="8" algn="ctr" rtl="0">
              <a:spcBef>
                <a:spcPts val="0"/>
              </a:spcBef>
              <a:spcAft>
                <a:spcPts val="0"/>
              </a:spcAft>
              <a:buSzPts val="1400"/>
              <a:buNone/>
              <a:defRPr sz="4800" b="0" i="0" u="none" strike="noStrike" cap="none">
                <a:solidFill>
                  <a:schemeClr val="lt1"/>
                </a:solidFill>
                <a:latin typeface="Corbel"/>
                <a:ea typeface="Corbel"/>
                <a:cs typeface="Corbel"/>
                <a:sym typeface="Corbel"/>
              </a:defRPr>
            </a:lvl9pPr>
          </a:lstStyle>
          <a:p>
            <a:endParaRPr/>
          </a:p>
        </p:txBody>
      </p:sp>
      <p:sp>
        <p:nvSpPr>
          <p:cNvPr id="57" name="Google Shape;57;p9"/>
          <p:cNvSpPr txBox="1">
            <a:spLocks noGrp="1"/>
          </p:cNvSpPr>
          <p:nvPr>
            <p:ph type="subTitle" idx="1"/>
          </p:nvPr>
        </p:nvSpPr>
        <p:spPr>
          <a:xfrm>
            <a:off x="878418" y="3218330"/>
            <a:ext cx="10435041" cy="860611"/>
          </a:xfrm>
          <a:prstGeom prst="rect">
            <a:avLst/>
          </a:prstGeom>
          <a:noFill/>
          <a:ln>
            <a:noFill/>
          </a:ln>
        </p:spPr>
        <p:txBody>
          <a:bodyPr spcFirstLastPara="1" wrap="square" lIns="91425" tIns="45700" rIns="91425" bIns="45700" anchor="t" anchorCtr="0"/>
          <a:lstStyle>
            <a:lvl1pPr marR="0" lvl="0" algn="ctr" rtl="0">
              <a:lnSpc>
                <a:spcPct val="100000"/>
              </a:lnSpc>
              <a:spcBef>
                <a:spcPts val="300"/>
              </a:spcBef>
              <a:spcAft>
                <a:spcPts val="0"/>
              </a:spcAft>
              <a:buClr>
                <a:srgbClr val="D8D8D8"/>
              </a:buClr>
              <a:buSzPts val="1800"/>
              <a:buFont typeface="Noto Sans Symbols"/>
              <a:buNone/>
              <a:defRPr sz="1800" b="0" i="0" u="none" strike="noStrike" cap="none">
                <a:solidFill>
                  <a:srgbClr val="D8D8D8"/>
                </a:solidFill>
                <a:latin typeface="Corbel"/>
                <a:ea typeface="Corbel"/>
                <a:cs typeface="Corbel"/>
                <a:sym typeface="Corbel"/>
              </a:defRPr>
            </a:lvl1pPr>
            <a:lvl2pPr marR="0" lvl="1" algn="ctr" rtl="0">
              <a:spcBef>
                <a:spcPts val="600"/>
              </a:spcBef>
              <a:spcAft>
                <a:spcPts val="0"/>
              </a:spcAft>
              <a:buClr>
                <a:srgbClr val="A6A6A6"/>
              </a:buClr>
              <a:buSzPts val="2200"/>
              <a:buFont typeface="Noto Sans Symbols"/>
              <a:buNone/>
              <a:defRPr sz="2200" b="0" i="0" u="none" strike="noStrike" cap="none">
                <a:solidFill>
                  <a:schemeClr val="lt1"/>
                </a:solidFill>
                <a:latin typeface="Corbel"/>
                <a:ea typeface="Corbel"/>
                <a:cs typeface="Corbel"/>
                <a:sym typeface="Corbel"/>
              </a:defRPr>
            </a:lvl2pPr>
            <a:lvl3pPr marR="0" lvl="2" algn="ctr" rtl="0">
              <a:spcBef>
                <a:spcPts val="6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3pPr>
            <a:lvl4pPr marR="0" lvl="3" algn="ctr" rtl="0">
              <a:spcBef>
                <a:spcPts val="600"/>
              </a:spcBef>
              <a:spcAft>
                <a:spcPts val="0"/>
              </a:spcAft>
              <a:buClr>
                <a:srgbClr val="A6A6A6"/>
              </a:buClr>
              <a:buSzPts val="1800"/>
              <a:buFont typeface="Noto Sans Symbols"/>
              <a:buNone/>
              <a:defRPr sz="1800" b="0" i="0" u="none" strike="noStrike" cap="none">
                <a:solidFill>
                  <a:schemeClr val="lt1"/>
                </a:solidFill>
                <a:latin typeface="Corbel"/>
                <a:ea typeface="Corbel"/>
                <a:cs typeface="Corbel"/>
                <a:sym typeface="Corbel"/>
              </a:defRPr>
            </a:lvl4pPr>
            <a:lvl5pPr marR="0" lvl="4" algn="ctr" rtl="0">
              <a:spcBef>
                <a:spcPts val="600"/>
              </a:spcBef>
              <a:spcAft>
                <a:spcPts val="0"/>
              </a:spcAft>
              <a:buClr>
                <a:schemeClr val="lt1"/>
              </a:buClr>
              <a:buSzPts val="1800"/>
              <a:buFont typeface="Noto Sans Symbols"/>
              <a:buNone/>
              <a:defRPr sz="1800" b="0" i="0" u="none" strike="noStrike" cap="none">
                <a:solidFill>
                  <a:schemeClr val="lt1"/>
                </a:solidFill>
                <a:latin typeface="Corbel"/>
                <a:ea typeface="Corbel"/>
                <a:cs typeface="Corbel"/>
                <a:sym typeface="Corbel"/>
              </a:defRPr>
            </a:lvl5pPr>
            <a:lvl6pPr marR="0" lvl="5" algn="ctr" rtl="0">
              <a:spcBef>
                <a:spcPts val="4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6pPr>
            <a:lvl7pPr marR="0" lvl="6" algn="ctr" rtl="0">
              <a:spcBef>
                <a:spcPts val="4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7pPr>
            <a:lvl8pPr marR="0" lvl="7" algn="ctr" rtl="0">
              <a:spcBef>
                <a:spcPts val="4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8pPr>
            <a:lvl9pPr marR="0" lvl="8" algn="ctr" rtl="0">
              <a:spcBef>
                <a:spcPts val="400"/>
              </a:spcBef>
              <a:spcAft>
                <a:spcPts val="0"/>
              </a:spcAft>
              <a:buClr>
                <a:schemeClr val="lt1"/>
              </a:buClr>
              <a:buSzPts val="2000"/>
              <a:buFont typeface="Arial"/>
              <a:buNone/>
              <a:defRPr sz="2000" b="0" i="0" u="none" strike="noStrike" cap="none">
                <a:solidFill>
                  <a:schemeClr val="lt1"/>
                </a:solidFill>
                <a:latin typeface="Corbel"/>
                <a:ea typeface="Corbel"/>
                <a:cs typeface="Corbel"/>
                <a:sym typeface="Corbel"/>
              </a:defRPr>
            </a:lvl9pPr>
          </a:lstStyle>
          <a:p>
            <a:endParaRPr/>
          </a:p>
        </p:txBody>
      </p:sp>
      <p:sp>
        <p:nvSpPr>
          <p:cNvPr id="58" name="Google Shape;58;p9"/>
          <p:cNvSpPr txBox="1">
            <a:spLocks noGrp="1"/>
          </p:cNvSpPr>
          <p:nvPr>
            <p:ph type="dt" idx="10"/>
          </p:nvPr>
        </p:nvSpPr>
        <p:spPr>
          <a:xfrm>
            <a:off x="4673600" y="6356351"/>
            <a:ext cx="2844800" cy="365125"/>
          </a:xfrm>
          <a:prstGeom prst="rect">
            <a:avLst/>
          </a:prstGeom>
          <a:noFill/>
          <a:ln>
            <a:noFill/>
          </a:ln>
        </p:spPr>
        <p:txBody>
          <a:bodyPr spcFirstLastPara="1" wrap="square" lIns="0" tIns="45700" rIns="0" bIns="45700" anchor="ctr" anchorCtr="0"/>
          <a:lstStyle>
            <a:lvl1pPr marR="0" lvl="0" algn="ctr"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9" name="Google Shape;59;p9"/>
          <p:cNvSpPr txBox="1">
            <a:spLocks noGrp="1"/>
          </p:cNvSpPr>
          <p:nvPr>
            <p:ph type="ftr" idx="11"/>
          </p:nvPr>
        </p:nvSpPr>
        <p:spPr>
          <a:xfrm>
            <a:off x="374651" y="6356351"/>
            <a:ext cx="3860800" cy="365125"/>
          </a:xfrm>
          <a:prstGeom prst="rect">
            <a:avLst/>
          </a:prstGeom>
          <a:noFill/>
          <a:ln>
            <a:noFill/>
          </a:ln>
        </p:spPr>
        <p:txBody>
          <a:bodyPr spcFirstLastPara="1" wrap="square" lIns="0" tIns="45700" rIns="0" bIns="45700" anchor="ctr" anchorCtr="0"/>
          <a:lstStyle>
            <a:lvl1pPr marR="0" lvl="0" algn="l"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60" name="Google Shape;60;p9"/>
          <p:cNvSpPr txBox="1">
            <a:spLocks noGrp="1"/>
          </p:cNvSpPr>
          <p:nvPr>
            <p:ph type="sldNum" idx="12"/>
          </p:nvPr>
        </p:nvSpPr>
        <p:spPr>
          <a:xfrm>
            <a:off x="10769600" y="6356351"/>
            <a:ext cx="10160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100" b="0" i="0" u="none" strike="noStrike" cap="none">
                <a:solidFill>
                  <a:srgbClr val="BFBFBF"/>
                </a:solidFill>
                <a:latin typeface="Corbel"/>
                <a:ea typeface="Corbel"/>
                <a:cs typeface="Corbel"/>
                <a:sym typeface="Corbel"/>
              </a:defRPr>
            </a:lvl1pPr>
            <a:lvl2pPr marL="0" marR="0" lvl="1" indent="0" algn="r" rtl="0">
              <a:spcBef>
                <a:spcPts val="0"/>
              </a:spcBef>
              <a:buNone/>
              <a:defRPr sz="1100" b="0" i="0" u="none" strike="noStrike" cap="none">
                <a:solidFill>
                  <a:srgbClr val="BFBFBF"/>
                </a:solidFill>
                <a:latin typeface="Corbel"/>
                <a:ea typeface="Corbel"/>
                <a:cs typeface="Corbel"/>
                <a:sym typeface="Corbel"/>
              </a:defRPr>
            </a:lvl2pPr>
            <a:lvl3pPr marL="0" marR="0" lvl="2" indent="0" algn="r" rtl="0">
              <a:spcBef>
                <a:spcPts val="0"/>
              </a:spcBef>
              <a:buNone/>
              <a:defRPr sz="1100" b="0" i="0" u="none" strike="noStrike" cap="none">
                <a:solidFill>
                  <a:srgbClr val="BFBFBF"/>
                </a:solidFill>
                <a:latin typeface="Corbel"/>
                <a:ea typeface="Corbel"/>
                <a:cs typeface="Corbel"/>
                <a:sym typeface="Corbel"/>
              </a:defRPr>
            </a:lvl3pPr>
            <a:lvl4pPr marL="0" marR="0" lvl="3" indent="0" algn="r" rtl="0">
              <a:spcBef>
                <a:spcPts val="0"/>
              </a:spcBef>
              <a:buNone/>
              <a:defRPr sz="1100" b="0" i="0" u="none" strike="noStrike" cap="none">
                <a:solidFill>
                  <a:srgbClr val="BFBFBF"/>
                </a:solidFill>
                <a:latin typeface="Corbel"/>
                <a:ea typeface="Corbel"/>
                <a:cs typeface="Corbel"/>
                <a:sym typeface="Corbel"/>
              </a:defRPr>
            </a:lvl4pPr>
            <a:lvl5pPr marL="0" marR="0" lvl="4" indent="0" algn="r" rtl="0">
              <a:spcBef>
                <a:spcPts val="0"/>
              </a:spcBef>
              <a:buNone/>
              <a:defRPr sz="1100" b="0" i="0" u="none" strike="noStrike" cap="none">
                <a:solidFill>
                  <a:srgbClr val="BFBFBF"/>
                </a:solidFill>
                <a:latin typeface="Corbel"/>
                <a:ea typeface="Corbel"/>
                <a:cs typeface="Corbel"/>
                <a:sym typeface="Corbel"/>
              </a:defRPr>
            </a:lvl5pPr>
            <a:lvl6pPr marL="0" marR="0" lvl="5" indent="0" algn="r" rtl="0">
              <a:spcBef>
                <a:spcPts val="0"/>
              </a:spcBef>
              <a:buNone/>
              <a:defRPr sz="1100" b="0" i="0" u="none" strike="noStrike" cap="none">
                <a:solidFill>
                  <a:srgbClr val="BFBFBF"/>
                </a:solidFill>
                <a:latin typeface="Corbel"/>
                <a:ea typeface="Corbel"/>
                <a:cs typeface="Corbel"/>
                <a:sym typeface="Corbel"/>
              </a:defRPr>
            </a:lvl6pPr>
            <a:lvl7pPr marL="0" marR="0" lvl="6" indent="0" algn="r" rtl="0">
              <a:spcBef>
                <a:spcPts val="0"/>
              </a:spcBef>
              <a:buNone/>
              <a:defRPr sz="1100" b="0" i="0" u="none" strike="noStrike" cap="none">
                <a:solidFill>
                  <a:srgbClr val="BFBFBF"/>
                </a:solidFill>
                <a:latin typeface="Corbel"/>
                <a:ea typeface="Corbel"/>
                <a:cs typeface="Corbel"/>
                <a:sym typeface="Corbel"/>
              </a:defRPr>
            </a:lvl7pPr>
            <a:lvl8pPr marL="0" marR="0" lvl="7" indent="0" algn="r" rtl="0">
              <a:spcBef>
                <a:spcPts val="0"/>
              </a:spcBef>
              <a:buNone/>
              <a:defRPr sz="1100" b="0" i="0" u="none" strike="noStrike" cap="none">
                <a:solidFill>
                  <a:srgbClr val="BFBFBF"/>
                </a:solidFill>
                <a:latin typeface="Corbel"/>
                <a:ea typeface="Corbel"/>
                <a:cs typeface="Corbel"/>
                <a:sym typeface="Corbel"/>
              </a:defRPr>
            </a:lvl8pPr>
            <a:lvl9pPr marL="0" marR="0" lvl="8" indent="0" algn="r" rtl="0">
              <a:spcBef>
                <a:spcPts val="0"/>
              </a:spcBef>
              <a:buNone/>
              <a:defRPr sz="1100" b="0" i="0" u="none" strike="noStrike" cap="none">
                <a:solidFill>
                  <a:srgbClr val="BFBFBF"/>
                </a:solidFill>
                <a:latin typeface="Corbel"/>
                <a:ea typeface="Corbel"/>
                <a:cs typeface="Corbel"/>
                <a:sym typeface="Corbel"/>
              </a:defRPr>
            </a:lvl9pPr>
          </a:lstStyle>
          <a:p>
            <a:fld id="{00000000-1234-1234-1234-123412341234}" type="slidenum">
              <a:rPr lang="en-US"/>
              <a:pPr/>
              <a:t>‹#›</a:t>
            </a:fld>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914400" y="2017059"/>
            <a:ext cx="10363200" cy="1655064"/>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lt1"/>
              </a:buClr>
              <a:buSzPts val="5400"/>
              <a:buFont typeface="Corbel"/>
              <a:buNone/>
              <a:defRPr sz="5400" b="0" i="0" u="none" strike="noStrike" cap="none">
                <a:solidFill>
                  <a:schemeClr val="lt1"/>
                </a:solidFill>
                <a:latin typeface="Corbel"/>
                <a:ea typeface="Corbel"/>
                <a:cs typeface="Corbel"/>
                <a:sym typeface="Corbel"/>
              </a:defRPr>
            </a:lvl1pPr>
            <a:lvl2pPr marR="0" lvl="1" algn="ctr" rtl="0">
              <a:spcBef>
                <a:spcPts val="0"/>
              </a:spcBef>
              <a:spcAft>
                <a:spcPts val="0"/>
              </a:spcAft>
              <a:buSzPts val="1400"/>
              <a:buNone/>
              <a:defRPr sz="4800" b="0" i="0" u="none" strike="noStrike" cap="none">
                <a:solidFill>
                  <a:schemeClr val="lt1"/>
                </a:solidFill>
                <a:latin typeface="Corbel"/>
                <a:ea typeface="Corbel"/>
                <a:cs typeface="Corbel"/>
                <a:sym typeface="Corbel"/>
              </a:defRPr>
            </a:lvl2pPr>
            <a:lvl3pPr marR="0" lvl="2" algn="ctr" rtl="0">
              <a:spcBef>
                <a:spcPts val="0"/>
              </a:spcBef>
              <a:spcAft>
                <a:spcPts val="0"/>
              </a:spcAft>
              <a:buSzPts val="1400"/>
              <a:buNone/>
              <a:defRPr sz="4800" b="0" i="0" u="none" strike="noStrike" cap="none">
                <a:solidFill>
                  <a:schemeClr val="lt1"/>
                </a:solidFill>
                <a:latin typeface="Corbel"/>
                <a:ea typeface="Corbel"/>
                <a:cs typeface="Corbel"/>
                <a:sym typeface="Corbel"/>
              </a:defRPr>
            </a:lvl3pPr>
            <a:lvl4pPr marR="0" lvl="3" algn="ctr" rtl="0">
              <a:spcBef>
                <a:spcPts val="0"/>
              </a:spcBef>
              <a:spcAft>
                <a:spcPts val="0"/>
              </a:spcAft>
              <a:buSzPts val="1400"/>
              <a:buNone/>
              <a:defRPr sz="4800" b="0" i="0" u="none" strike="noStrike" cap="none">
                <a:solidFill>
                  <a:schemeClr val="lt1"/>
                </a:solidFill>
                <a:latin typeface="Corbel"/>
                <a:ea typeface="Corbel"/>
                <a:cs typeface="Corbel"/>
                <a:sym typeface="Corbel"/>
              </a:defRPr>
            </a:lvl4pPr>
            <a:lvl5pPr marR="0" lvl="4" algn="ctr" rtl="0">
              <a:spcBef>
                <a:spcPts val="0"/>
              </a:spcBef>
              <a:spcAft>
                <a:spcPts val="0"/>
              </a:spcAft>
              <a:buSzPts val="1400"/>
              <a:buNone/>
              <a:defRPr sz="4800" b="0" i="0" u="none" strike="noStrike" cap="none">
                <a:solidFill>
                  <a:schemeClr val="lt1"/>
                </a:solidFill>
                <a:latin typeface="Corbel"/>
                <a:ea typeface="Corbel"/>
                <a:cs typeface="Corbel"/>
                <a:sym typeface="Corbel"/>
              </a:defRPr>
            </a:lvl5pPr>
            <a:lvl6pPr marR="0" lvl="5" algn="ctr" rtl="0">
              <a:spcBef>
                <a:spcPts val="0"/>
              </a:spcBef>
              <a:spcAft>
                <a:spcPts val="0"/>
              </a:spcAft>
              <a:buSzPts val="1400"/>
              <a:buNone/>
              <a:defRPr sz="4800" b="0" i="0" u="none" strike="noStrike" cap="none">
                <a:solidFill>
                  <a:schemeClr val="lt1"/>
                </a:solidFill>
                <a:latin typeface="Corbel"/>
                <a:ea typeface="Corbel"/>
                <a:cs typeface="Corbel"/>
                <a:sym typeface="Corbel"/>
              </a:defRPr>
            </a:lvl6pPr>
            <a:lvl7pPr marR="0" lvl="6" algn="ctr" rtl="0">
              <a:spcBef>
                <a:spcPts val="0"/>
              </a:spcBef>
              <a:spcAft>
                <a:spcPts val="0"/>
              </a:spcAft>
              <a:buSzPts val="1400"/>
              <a:buNone/>
              <a:defRPr sz="4800" b="0" i="0" u="none" strike="noStrike" cap="none">
                <a:solidFill>
                  <a:schemeClr val="lt1"/>
                </a:solidFill>
                <a:latin typeface="Corbel"/>
                <a:ea typeface="Corbel"/>
                <a:cs typeface="Corbel"/>
                <a:sym typeface="Corbel"/>
              </a:defRPr>
            </a:lvl7pPr>
            <a:lvl8pPr marR="0" lvl="7" algn="ctr" rtl="0">
              <a:spcBef>
                <a:spcPts val="0"/>
              </a:spcBef>
              <a:spcAft>
                <a:spcPts val="0"/>
              </a:spcAft>
              <a:buSzPts val="1400"/>
              <a:buNone/>
              <a:defRPr sz="4800" b="0" i="0" u="none" strike="noStrike" cap="none">
                <a:solidFill>
                  <a:schemeClr val="lt1"/>
                </a:solidFill>
                <a:latin typeface="Corbel"/>
                <a:ea typeface="Corbel"/>
                <a:cs typeface="Corbel"/>
                <a:sym typeface="Corbel"/>
              </a:defRPr>
            </a:lvl8pPr>
            <a:lvl9pPr marR="0" lvl="8" algn="ctr" rtl="0">
              <a:spcBef>
                <a:spcPts val="0"/>
              </a:spcBef>
              <a:spcAft>
                <a:spcPts val="0"/>
              </a:spcAft>
              <a:buSzPts val="1400"/>
              <a:buNone/>
              <a:defRPr sz="4800" b="0" i="0" u="none" strike="noStrike" cap="none">
                <a:solidFill>
                  <a:schemeClr val="lt1"/>
                </a:solidFill>
                <a:latin typeface="Corbel"/>
                <a:ea typeface="Corbel"/>
                <a:cs typeface="Corbel"/>
                <a:sym typeface="Corbel"/>
              </a:defRPr>
            </a:lvl9pPr>
          </a:lstStyle>
          <a:p>
            <a:endParaRPr/>
          </a:p>
        </p:txBody>
      </p:sp>
      <p:sp>
        <p:nvSpPr>
          <p:cNvPr id="63" name="Google Shape;63;p10"/>
          <p:cNvSpPr txBox="1">
            <a:spLocks noGrp="1"/>
          </p:cNvSpPr>
          <p:nvPr>
            <p:ph type="body" idx="1"/>
          </p:nvPr>
        </p:nvSpPr>
        <p:spPr>
          <a:xfrm>
            <a:off x="914400" y="3662980"/>
            <a:ext cx="10363200" cy="1500187"/>
          </a:xfrm>
          <a:prstGeom prst="rect">
            <a:avLst/>
          </a:prstGeom>
          <a:noFill/>
          <a:ln>
            <a:noFill/>
          </a:ln>
        </p:spPr>
        <p:txBody>
          <a:bodyPr spcFirstLastPara="1" wrap="square" lIns="91425" tIns="45700" rIns="91425" bIns="45700" anchor="t" anchorCtr="0"/>
          <a:lstStyle>
            <a:lvl1pPr marL="457200" marR="0" lvl="0" indent="-228600" algn="ctr" rtl="0">
              <a:spcBef>
                <a:spcPts val="300"/>
              </a:spcBef>
              <a:spcAft>
                <a:spcPts val="0"/>
              </a:spcAft>
              <a:buClr>
                <a:schemeClr val="lt1"/>
              </a:buClr>
              <a:buSzPts val="1800"/>
              <a:buFont typeface="Noto Sans Symbols"/>
              <a:buNone/>
              <a:defRPr sz="1800" b="0" i="0" u="none" strike="noStrike" cap="none">
                <a:solidFill>
                  <a:schemeClr val="lt1"/>
                </a:solidFill>
                <a:latin typeface="Corbel"/>
                <a:ea typeface="Corbel"/>
                <a:cs typeface="Corbel"/>
                <a:sym typeface="Corbel"/>
              </a:defRPr>
            </a:lvl1pPr>
            <a:lvl2pPr marL="914400" marR="0" lvl="1" indent="-228600" algn="l" rtl="0">
              <a:spcBef>
                <a:spcPts val="600"/>
              </a:spcBef>
              <a:spcAft>
                <a:spcPts val="0"/>
              </a:spcAft>
              <a:buClr>
                <a:srgbClr val="A6A6A6"/>
              </a:buClr>
              <a:buSzPts val="1800"/>
              <a:buFont typeface="Noto Sans Symbols"/>
              <a:buNone/>
              <a:defRPr sz="1800" b="0" i="0" u="none" strike="noStrike" cap="none">
                <a:solidFill>
                  <a:schemeClr val="lt1"/>
                </a:solidFill>
                <a:latin typeface="Corbel"/>
                <a:ea typeface="Corbel"/>
                <a:cs typeface="Corbel"/>
                <a:sym typeface="Corbel"/>
              </a:defRPr>
            </a:lvl2pPr>
            <a:lvl3pPr marL="1371600" marR="0" lvl="2" indent="-228600" algn="l" rtl="0">
              <a:spcBef>
                <a:spcPts val="600"/>
              </a:spcBef>
              <a:spcAft>
                <a:spcPts val="0"/>
              </a:spcAft>
              <a:buClr>
                <a:schemeClr val="lt1"/>
              </a:buClr>
              <a:buSzPts val="1600"/>
              <a:buFont typeface="Noto Sans Symbols"/>
              <a:buNone/>
              <a:defRPr sz="1600" b="0" i="0" u="none" strike="noStrike" cap="none">
                <a:solidFill>
                  <a:schemeClr val="lt1"/>
                </a:solidFill>
                <a:latin typeface="Corbel"/>
                <a:ea typeface="Corbel"/>
                <a:cs typeface="Corbel"/>
                <a:sym typeface="Corbel"/>
              </a:defRPr>
            </a:lvl3pPr>
            <a:lvl4pPr marL="1828800" marR="0" lvl="3" indent="-228600" algn="l" rtl="0">
              <a:spcBef>
                <a:spcPts val="600"/>
              </a:spcBef>
              <a:spcAft>
                <a:spcPts val="0"/>
              </a:spcAft>
              <a:buClr>
                <a:srgbClr val="A6A6A6"/>
              </a:buClr>
              <a:buSzPts val="1400"/>
              <a:buFont typeface="Noto Sans Symbols"/>
              <a:buNone/>
              <a:defRPr sz="1400" b="0" i="0" u="none" strike="noStrike" cap="none">
                <a:solidFill>
                  <a:schemeClr val="lt1"/>
                </a:solidFill>
                <a:latin typeface="Corbel"/>
                <a:ea typeface="Corbel"/>
                <a:cs typeface="Corbel"/>
                <a:sym typeface="Corbel"/>
              </a:defRPr>
            </a:lvl4pPr>
            <a:lvl5pPr marL="2286000" marR="0" lvl="4" indent="-228600" algn="l" rtl="0">
              <a:spcBef>
                <a:spcPts val="600"/>
              </a:spcBef>
              <a:spcAft>
                <a:spcPts val="0"/>
              </a:spcAft>
              <a:buClr>
                <a:schemeClr val="lt1"/>
              </a:buClr>
              <a:buSzPts val="1400"/>
              <a:buFont typeface="Noto Sans Symbols"/>
              <a:buNone/>
              <a:defRPr sz="1400" b="0" i="0" u="none" strike="noStrike" cap="none">
                <a:solidFill>
                  <a:schemeClr val="lt1"/>
                </a:solidFill>
                <a:latin typeface="Corbel"/>
                <a:ea typeface="Corbel"/>
                <a:cs typeface="Corbel"/>
                <a:sym typeface="Corbel"/>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Corbel"/>
                <a:ea typeface="Corbel"/>
                <a:cs typeface="Corbel"/>
                <a:sym typeface="Corbel"/>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Corbel"/>
                <a:ea typeface="Corbel"/>
                <a:cs typeface="Corbel"/>
                <a:sym typeface="Corbel"/>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Corbel"/>
                <a:ea typeface="Corbel"/>
                <a:cs typeface="Corbel"/>
                <a:sym typeface="Corbel"/>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Corbel"/>
                <a:ea typeface="Corbel"/>
                <a:cs typeface="Corbel"/>
                <a:sym typeface="Corbel"/>
              </a:defRPr>
            </a:lvl9pPr>
          </a:lstStyle>
          <a:p>
            <a:endParaRPr/>
          </a:p>
        </p:txBody>
      </p:sp>
      <p:sp>
        <p:nvSpPr>
          <p:cNvPr id="64" name="Google Shape;64;p10"/>
          <p:cNvSpPr txBox="1">
            <a:spLocks noGrp="1"/>
          </p:cNvSpPr>
          <p:nvPr>
            <p:ph type="dt" idx="10"/>
          </p:nvPr>
        </p:nvSpPr>
        <p:spPr>
          <a:xfrm>
            <a:off x="4673600" y="6356351"/>
            <a:ext cx="2844800" cy="365125"/>
          </a:xfrm>
          <a:prstGeom prst="rect">
            <a:avLst/>
          </a:prstGeom>
          <a:noFill/>
          <a:ln>
            <a:noFill/>
          </a:ln>
        </p:spPr>
        <p:txBody>
          <a:bodyPr spcFirstLastPara="1" wrap="square" lIns="0" tIns="45700" rIns="0" bIns="45700" anchor="ctr" anchorCtr="0"/>
          <a:lstStyle>
            <a:lvl1pPr marR="0" lvl="0" algn="ctr"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65" name="Google Shape;65;p10"/>
          <p:cNvSpPr txBox="1">
            <a:spLocks noGrp="1"/>
          </p:cNvSpPr>
          <p:nvPr>
            <p:ph type="ftr" idx="11"/>
          </p:nvPr>
        </p:nvSpPr>
        <p:spPr>
          <a:xfrm>
            <a:off x="374651" y="6356351"/>
            <a:ext cx="3860800" cy="365125"/>
          </a:xfrm>
          <a:prstGeom prst="rect">
            <a:avLst/>
          </a:prstGeom>
          <a:noFill/>
          <a:ln>
            <a:noFill/>
          </a:ln>
        </p:spPr>
        <p:txBody>
          <a:bodyPr spcFirstLastPara="1" wrap="square" lIns="0" tIns="45700" rIns="0" bIns="45700" anchor="ctr" anchorCtr="0"/>
          <a:lstStyle>
            <a:lvl1pPr marR="0" lvl="0" algn="l"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66" name="Google Shape;66;p10"/>
          <p:cNvSpPr txBox="1">
            <a:spLocks noGrp="1"/>
          </p:cNvSpPr>
          <p:nvPr>
            <p:ph type="sldNum" idx="12"/>
          </p:nvPr>
        </p:nvSpPr>
        <p:spPr>
          <a:xfrm>
            <a:off x="10769600" y="6356351"/>
            <a:ext cx="10160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100" b="0" i="0" u="none" strike="noStrike" cap="none">
                <a:solidFill>
                  <a:srgbClr val="BFBFBF"/>
                </a:solidFill>
                <a:latin typeface="Corbel"/>
                <a:ea typeface="Corbel"/>
                <a:cs typeface="Corbel"/>
                <a:sym typeface="Corbel"/>
              </a:defRPr>
            </a:lvl1pPr>
            <a:lvl2pPr marL="0" marR="0" lvl="1" indent="0" algn="r" rtl="0">
              <a:spcBef>
                <a:spcPts val="0"/>
              </a:spcBef>
              <a:buNone/>
              <a:defRPr sz="1100" b="0" i="0" u="none" strike="noStrike" cap="none">
                <a:solidFill>
                  <a:srgbClr val="BFBFBF"/>
                </a:solidFill>
                <a:latin typeface="Corbel"/>
                <a:ea typeface="Corbel"/>
                <a:cs typeface="Corbel"/>
                <a:sym typeface="Corbel"/>
              </a:defRPr>
            </a:lvl2pPr>
            <a:lvl3pPr marL="0" marR="0" lvl="2" indent="0" algn="r" rtl="0">
              <a:spcBef>
                <a:spcPts val="0"/>
              </a:spcBef>
              <a:buNone/>
              <a:defRPr sz="1100" b="0" i="0" u="none" strike="noStrike" cap="none">
                <a:solidFill>
                  <a:srgbClr val="BFBFBF"/>
                </a:solidFill>
                <a:latin typeface="Corbel"/>
                <a:ea typeface="Corbel"/>
                <a:cs typeface="Corbel"/>
                <a:sym typeface="Corbel"/>
              </a:defRPr>
            </a:lvl3pPr>
            <a:lvl4pPr marL="0" marR="0" lvl="3" indent="0" algn="r" rtl="0">
              <a:spcBef>
                <a:spcPts val="0"/>
              </a:spcBef>
              <a:buNone/>
              <a:defRPr sz="1100" b="0" i="0" u="none" strike="noStrike" cap="none">
                <a:solidFill>
                  <a:srgbClr val="BFBFBF"/>
                </a:solidFill>
                <a:latin typeface="Corbel"/>
                <a:ea typeface="Corbel"/>
                <a:cs typeface="Corbel"/>
                <a:sym typeface="Corbel"/>
              </a:defRPr>
            </a:lvl4pPr>
            <a:lvl5pPr marL="0" marR="0" lvl="4" indent="0" algn="r" rtl="0">
              <a:spcBef>
                <a:spcPts val="0"/>
              </a:spcBef>
              <a:buNone/>
              <a:defRPr sz="1100" b="0" i="0" u="none" strike="noStrike" cap="none">
                <a:solidFill>
                  <a:srgbClr val="BFBFBF"/>
                </a:solidFill>
                <a:latin typeface="Corbel"/>
                <a:ea typeface="Corbel"/>
                <a:cs typeface="Corbel"/>
                <a:sym typeface="Corbel"/>
              </a:defRPr>
            </a:lvl5pPr>
            <a:lvl6pPr marL="0" marR="0" lvl="5" indent="0" algn="r" rtl="0">
              <a:spcBef>
                <a:spcPts val="0"/>
              </a:spcBef>
              <a:buNone/>
              <a:defRPr sz="1100" b="0" i="0" u="none" strike="noStrike" cap="none">
                <a:solidFill>
                  <a:srgbClr val="BFBFBF"/>
                </a:solidFill>
                <a:latin typeface="Corbel"/>
                <a:ea typeface="Corbel"/>
                <a:cs typeface="Corbel"/>
                <a:sym typeface="Corbel"/>
              </a:defRPr>
            </a:lvl6pPr>
            <a:lvl7pPr marL="0" marR="0" lvl="6" indent="0" algn="r" rtl="0">
              <a:spcBef>
                <a:spcPts val="0"/>
              </a:spcBef>
              <a:buNone/>
              <a:defRPr sz="1100" b="0" i="0" u="none" strike="noStrike" cap="none">
                <a:solidFill>
                  <a:srgbClr val="BFBFBF"/>
                </a:solidFill>
                <a:latin typeface="Corbel"/>
                <a:ea typeface="Corbel"/>
                <a:cs typeface="Corbel"/>
                <a:sym typeface="Corbel"/>
              </a:defRPr>
            </a:lvl7pPr>
            <a:lvl8pPr marL="0" marR="0" lvl="7" indent="0" algn="r" rtl="0">
              <a:spcBef>
                <a:spcPts val="0"/>
              </a:spcBef>
              <a:buNone/>
              <a:defRPr sz="1100" b="0" i="0" u="none" strike="noStrike" cap="none">
                <a:solidFill>
                  <a:srgbClr val="BFBFBF"/>
                </a:solidFill>
                <a:latin typeface="Corbel"/>
                <a:ea typeface="Corbel"/>
                <a:cs typeface="Corbel"/>
                <a:sym typeface="Corbel"/>
              </a:defRPr>
            </a:lvl8pPr>
            <a:lvl9pPr marL="0" marR="0" lvl="8" indent="0" algn="r" rtl="0">
              <a:spcBef>
                <a:spcPts val="0"/>
              </a:spcBef>
              <a:buNone/>
              <a:defRPr sz="1100" b="0" i="0" u="none" strike="noStrike" cap="none">
                <a:solidFill>
                  <a:srgbClr val="BFBFBF"/>
                </a:solidFill>
                <a:latin typeface="Corbel"/>
                <a:ea typeface="Corbel"/>
                <a:cs typeface="Corbel"/>
                <a:sym typeface="Corbel"/>
              </a:defRPr>
            </a:lvl9pPr>
          </a:lstStyle>
          <a:p>
            <a:fld id="{00000000-1234-1234-1234-123412341234}" type="slidenum">
              <a:rPr lang="en-US"/>
              <a:pPr/>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7"/>
        <p:cNvGrpSpPr/>
        <p:nvPr/>
      </p:nvGrpSpPr>
      <p:grpSpPr>
        <a:xfrm>
          <a:off x="0" y="0"/>
          <a:ext cx="0" cy="0"/>
          <a:chOff x="0" y="0"/>
          <a:chExt cx="0" cy="0"/>
        </a:xfrm>
      </p:grpSpPr>
      <p:sp>
        <p:nvSpPr>
          <p:cNvPr id="68" name="Google Shape;68;p11"/>
          <p:cNvSpPr/>
          <p:nvPr/>
        </p:nvSpPr>
        <p:spPr>
          <a:xfrm>
            <a:off x="374651" y="1525588"/>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69" name="Google Shape;69;p11"/>
          <p:cNvSpPr/>
          <p:nvPr/>
        </p:nvSpPr>
        <p:spPr>
          <a:xfrm>
            <a:off x="374651" y="6399213"/>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70" name="Google Shape;70;p11"/>
          <p:cNvSpPr txBox="1">
            <a:spLocks noGrp="1"/>
          </p:cNvSpPr>
          <p:nvPr>
            <p:ph type="title"/>
          </p:nvPr>
        </p:nvSpPr>
        <p:spPr>
          <a:xfrm>
            <a:off x="855133" y="107950"/>
            <a:ext cx="10475384" cy="1309688"/>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4800" b="0" i="0" u="none" strike="noStrike" cap="none">
                <a:solidFill>
                  <a:schemeClr val="lt1"/>
                </a:solidFill>
                <a:latin typeface="Corbel"/>
                <a:ea typeface="Corbel"/>
                <a:cs typeface="Corbel"/>
                <a:sym typeface="Corbel"/>
              </a:defRPr>
            </a:lvl1pPr>
            <a:lvl2pPr marR="0" lvl="1" algn="ctr" rtl="0">
              <a:spcBef>
                <a:spcPts val="0"/>
              </a:spcBef>
              <a:spcAft>
                <a:spcPts val="0"/>
              </a:spcAft>
              <a:buSzPts val="1400"/>
              <a:buNone/>
              <a:defRPr sz="4800" b="0" i="0" u="none" strike="noStrike" cap="none">
                <a:solidFill>
                  <a:schemeClr val="lt1"/>
                </a:solidFill>
                <a:latin typeface="Corbel"/>
                <a:ea typeface="Corbel"/>
                <a:cs typeface="Corbel"/>
                <a:sym typeface="Corbel"/>
              </a:defRPr>
            </a:lvl2pPr>
            <a:lvl3pPr marR="0" lvl="2" algn="ctr" rtl="0">
              <a:spcBef>
                <a:spcPts val="0"/>
              </a:spcBef>
              <a:spcAft>
                <a:spcPts val="0"/>
              </a:spcAft>
              <a:buSzPts val="1400"/>
              <a:buNone/>
              <a:defRPr sz="4800" b="0" i="0" u="none" strike="noStrike" cap="none">
                <a:solidFill>
                  <a:schemeClr val="lt1"/>
                </a:solidFill>
                <a:latin typeface="Corbel"/>
                <a:ea typeface="Corbel"/>
                <a:cs typeface="Corbel"/>
                <a:sym typeface="Corbel"/>
              </a:defRPr>
            </a:lvl3pPr>
            <a:lvl4pPr marR="0" lvl="3" algn="ctr" rtl="0">
              <a:spcBef>
                <a:spcPts val="0"/>
              </a:spcBef>
              <a:spcAft>
                <a:spcPts val="0"/>
              </a:spcAft>
              <a:buSzPts val="1400"/>
              <a:buNone/>
              <a:defRPr sz="4800" b="0" i="0" u="none" strike="noStrike" cap="none">
                <a:solidFill>
                  <a:schemeClr val="lt1"/>
                </a:solidFill>
                <a:latin typeface="Corbel"/>
                <a:ea typeface="Corbel"/>
                <a:cs typeface="Corbel"/>
                <a:sym typeface="Corbel"/>
              </a:defRPr>
            </a:lvl4pPr>
            <a:lvl5pPr marR="0" lvl="4" algn="ctr" rtl="0">
              <a:spcBef>
                <a:spcPts val="0"/>
              </a:spcBef>
              <a:spcAft>
                <a:spcPts val="0"/>
              </a:spcAft>
              <a:buSzPts val="1400"/>
              <a:buNone/>
              <a:defRPr sz="4800" b="0" i="0" u="none" strike="noStrike" cap="none">
                <a:solidFill>
                  <a:schemeClr val="lt1"/>
                </a:solidFill>
                <a:latin typeface="Corbel"/>
                <a:ea typeface="Corbel"/>
                <a:cs typeface="Corbel"/>
                <a:sym typeface="Corbel"/>
              </a:defRPr>
            </a:lvl5pPr>
            <a:lvl6pPr marR="0" lvl="5" algn="ctr" rtl="0">
              <a:spcBef>
                <a:spcPts val="0"/>
              </a:spcBef>
              <a:spcAft>
                <a:spcPts val="0"/>
              </a:spcAft>
              <a:buSzPts val="1400"/>
              <a:buNone/>
              <a:defRPr sz="4800" b="0" i="0" u="none" strike="noStrike" cap="none">
                <a:solidFill>
                  <a:schemeClr val="lt1"/>
                </a:solidFill>
                <a:latin typeface="Corbel"/>
                <a:ea typeface="Corbel"/>
                <a:cs typeface="Corbel"/>
                <a:sym typeface="Corbel"/>
              </a:defRPr>
            </a:lvl6pPr>
            <a:lvl7pPr marR="0" lvl="6" algn="ctr" rtl="0">
              <a:spcBef>
                <a:spcPts val="0"/>
              </a:spcBef>
              <a:spcAft>
                <a:spcPts val="0"/>
              </a:spcAft>
              <a:buSzPts val="1400"/>
              <a:buNone/>
              <a:defRPr sz="4800" b="0" i="0" u="none" strike="noStrike" cap="none">
                <a:solidFill>
                  <a:schemeClr val="lt1"/>
                </a:solidFill>
                <a:latin typeface="Corbel"/>
                <a:ea typeface="Corbel"/>
                <a:cs typeface="Corbel"/>
                <a:sym typeface="Corbel"/>
              </a:defRPr>
            </a:lvl7pPr>
            <a:lvl8pPr marR="0" lvl="7" algn="ctr" rtl="0">
              <a:spcBef>
                <a:spcPts val="0"/>
              </a:spcBef>
              <a:spcAft>
                <a:spcPts val="0"/>
              </a:spcAft>
              <a:buSzPts val="1400"/>
              <a:buNone/>
              <a:defRPr sz="4800" b="0" i="0" u="none" strike="noStrike" cap="none">
                <a:solidFill>
                  <a:schemeClr val="lt1"/>
                </a:solidFill>
                <a:latin typeface="Corbel"/>
                <a:ea typeface="Corbel"/>
                <a:cs typeface="Corbel"/>
                <a:sym typeface="Corbel"/>
              </a:defRPr>
            </a:lvl8pPr>
            <a:lvl9pPr marR="0" lvl="8" algn="ctr" rtl="0">
              <a:spcBef>
                <a:spcPts val="0"/>
              </a:spcBef>
              <a:spcAft>
                <a:spcPts val="0"/>
              </a:spcAft>
              <a:buSzPts val="1400"/>
              <a:buNone/>
              <a:defRPr sz="4800" b="0" i="0" u="none" strike="noStrike" cap="none">
                <a:solidFill>
                  <a:schemeClr val="lt1"/>
                </a:solidFill>
                <a:latin typeface="Corbel"/>
                <a:ea typeface="Corbel"/>
                <a:cs typeface="Corbel"/>
                <a:sym typeface="Corbel"/>
              </a:defRPr>
            </a:lvl9pPr>
          </a:lstStyle>
          <a:p>
            <a:endParaRPr/>
          </a:p>
        </p:txBody>
      </p:sp>
      <p:sp>
        <p:nvSpPr>
          <p:cNvPr id="71" name="Google Shape;71;p11"/>
          <p:cNvSpPr txBox="1">
            <a:spLocks noGrp="1"/>
          </p:cNvSpPr>
          <p:nvPr>
            <p:ph type="body" idx="1"/>
          </p:nvPr>
        </p:nvSpPr>
        <p:spPr>
          <a:xfrm>
            <a:off x="825501" y="1600200"/>
            <a:ext cx="10505017" cy="4638675"/>
          </a:xfrm>
          <a:prstGeom prst="rect">
            <a:avLst/>
          </a:prstGeom>
          <a:noFill/>
          <a:ln>
            <a:noFill/>
          </a:ln>
        </p:spPr>
        <p:txBody>
          <a:bodyPr spcFirstLastPara="1" wrap="square" lIns="91425" tIns="45700" rIns="91425" bIns="45700" anchor="t" anchorCtr="0"/>
          <a:lstStyle>
            <a:lvl1pPr marL="457200" marR="0" lvl="0" indent="-381000" algn="l" rtl="0">
              <a:spcBef>
                <a:spcPts val="2000"/>
              </a:spcBef>
              <a:spcAft>
                <a:spcPts val="0"/>
              </a:spcAft>
              <a:buClr>
                <a:schemeClr val="lt1"/>
              </a:buClr>
              <a:buSzPts val="2400"/>
              <a:buFont typeface="Noto Sans Symbols"/>
              <a:buChar char="●"/>
              <a:defRPr sz="2400" b="0" i="0" u="none" strike="noStrike" cap="none">
                <a:solidFill>
                  <a:schemeClr val="lt1"/>
                </a:solidFill>
                <a:latin typeface="Corbel"/>
                <a:ea typeface="Corbel"/>
                <a:cs typeface="Corbel"/>
                <a:sym typeface="Corbel"/>
              </a:defRPr>
            </a:lvl1pPr>
            <a:lvl2pPr marL="914400" marR="0" lvl="1" indent="-368300" algn="l" rtl="0">
              <a:spcBef>
                <a:spcPts val="600"/>
              </a:spcBef>
              <a:spcAft>
                <a:spcPts val="0"/>
              </a:spcAft>
              <a:buClr>
                <a:srgbClr val="A6A6A6"/>
              </a:buClr>
              <a:buSzPts val="2200"/>
              <a:buFont typeface="Noto Sans Symbols"/>
              <a:buChar char="●"/>
              <a:defRPr sz="2200" b="0" i="0" u="none" strike="noStrike" cap="none">
                <a:solidFill>
                  <a:schemeClr val="lt1"/>
                </a:solidFill>
                <a:latin typeface="Corbel"/>
                <a:ea typeface="Corbel"/>
                <a:cs typeface="Corbel"/>
                <a:sym typeface="Corbel"/>
              </a:defRPr>
            </a:lvl2pPr>
            <a:lvl3pPr marL="1371600" marR="0" lvl="2"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3pPr>
            <a:lvl4pPr marL="1828800" marR="0" lvl="3" indent="-342900" algn="l" rtl="0">
              <a:spcBef>
                <a:spcPts val="600"/>
              </a:spcBef>
              <a:spcAft>
                <a:spcPts val="0"/>
              </a:spcAft>
              <a:buClr>
                <a:srgbClr val="A6A6A6"/>
              </a:buClr>
              <a:buSzPts val="1800"/>
              <a:buFont typeface="Noto Sans Symbols"/>
              <a:buChar char="●"/>
              <a:defRPr sz="1800" b="0" i="0" u="none" strike="noStrike" cap="none">
                <a:solidFill>
                  <a:schemeClr val="lt1"/>
                </a:solidFill>
                <a:latin typeface="Corbel"/>
                <a:ea typeface="Corbel"/>
                <a:cs typeface="Corbel"/>
                <a:sym typeface="Corbel"/>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72" name="Google Shape;72;p11"/>
          <p:cNvSpPr txBox="1">
            <a:spLocks noGrp="1"/>
          </p:cNvSpPr>
          <p:nvPr>
            <p:ph type="dt" idx="10"/>
          </p:nvPr>
        </p:nvSpPr>
        <p:spPr>
          <a:xfrm>
            <a:off x="4673600" y="6356351"/>
            <a:ext cx="2844800" cy="365125"/>
          </a:xfrm>
          <a:prstGeom prst="rect">
            <a:avLst/>
          </a:prstGeom>
          <a:noFill/>
          <a:ln>
            <a:noFill/>
          </a:ln>
        </p:spPr>
        <p:txBody>
          <a:bodyPr spcFirstLastPara="1" wrap="square" lIns="0" tIns="45700" rIns="0" bIns="45700" anchor="ctr" anchorCtr="0"/>
          <a:lstStyle>
            <a:lvl1pPr marR="0" lvl="0" algn="ctr"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3" name="Google Shape;73;p11"/>
          <p:cNvSpPr txBox="1">
            <a:spLocks noGrp="1"/>
          </p:cNvSpPr>
          <p:nvPr>
            <p:ph type="ftr" idx="11"/>
          </p:nvPr>
        </p:nvSpPr>
        <p:spPr>
          <a:xfrm>
            <a:off x="374651" y="6356351"/>
            <a:ext cx="3860800" cy="365125"/>
          </a:xfrm>
          <a:prstGeom prst="rect">
            <a:avLst/>
          </a:prstGeom>
          <a:noFill/>
          <a:ln>
            <a:noFill/>
          </a:ln>
        </p:spPr>
        <p:txBody>
          <a:bodyPr spcFirstLastPara="1" wrap="square" lIns="0" tIns="45700" rIns="0" bIns="45700" anchor="ctr" anchorCtr="0"/>
          <a:lstStyle>
            <a:lvl1pPr marR="0" lvl="0" algn="l"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4" name="Google Shape;74;p11"/>
          <p:cNvSpPr txBox="1">
            <a:spLocks noGrp="1"/>
          </p:cNvSpPr>
          <p:nvPr>
            <p:ph type="sldNum" idx="12"/>
          </p:nvPr>
        </p:nvSpPr>
        <p:spPr>
          <a:xfrm>
            <a:off x="10769600" y="6356351"/>
            <a:ext cx="10160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100" b="0" i="0" u="none" strike="noStrike" cap="none">
                <a:solidFill>
                  <a:srgbClr val="BFBFBF"/>
                </a:solidFill>
                <a:latin typeface="Corbel"/>
                <a:ea typeface="Corbel"/>
                <a:cs typeface="Corbel"/>
                <a:sym typeface="Corbel"/>
              </a:defRPr>
            </a:lvl1pPr>
            <a:lvl2pPr marL="0" marR="0" lvl="1" indent="0" algn="r" rtl="0">
              <a:spcBef>
                <a:spcPts val="0"/>
              </a:spcBef>
              <a:buNone/>
              <a:defRPr sz="1100" b="0" i="0" u="none" strike="noStrike" cap="none">
                <a:solidFill>
                  <a:srgbClr val="BFBFBF"/>
                </a:solidFill>
                <a:latin typeface="Corbel"/>
                <a:ea typeface="Corbel"/>
                <a:cs typeface="Corbel"/>
                <a:sym typeface="Corbel"/>
              </a:defRPr>
            </a:lvl2pPr>
            <a:lvl3pPr marL="0" marR="0" lvl="2" indent="0" algn="r" rtl="0">
              <a:spcBef>
                <a:spcPts val="0"/>
              </a:spcBef>
              <a:buNone/>
              <a:defRPr sz="1100" b="0" i="0" u="none" strike="noStrike" cap="none">
                <a:solidFill>
                  <a:srgbClr val="BFBFBF"/>
                </a:solidFill>
                <a:latin typeface="Corbel"/>
                <a:ea typeface="Corbel"/>
                <a:cs typeface="Corbel"/>
                <a:sym typeface="Corbel"/>
              </a:defRPr>
            </a:lvl3pPr>
            <a:lvl4pPr marL="0" marR="0" lvl="3" indent="0" algn="r" rtl="0">
              <a:spcBef>
                <a:spcPts val="0"/>
              </a:spcBef>
              <a:buNone/>
              <a:defRPr sz="1100" b="0" i="0" u="none" strike="noStrike" cap="none">
                <a:solidFill>
                  <a:srgbClr val="BFBFBF"/>
                </a:solidFill>
                <a:latin typeface="Corbel"/>
                <a:ea typeface="Corbel"/>
                <a:cs typeface="Corbel"/>
                <a:sym typeface="Corbel"/>
              </a:defRPr>
            </a:lvl4pPr>
            <a:lvl5pPr marL="0" marR="0" lvl="4" indent="0" algn="r" rtl="0">
              <a:spcBef>
                <a:spcPts val="0"/>
              </a:spcBef>
              <a:buNone/>
              <a:defRPr sz="1100" b="0" i="0" u="none" strike="noStrike" cap="none">
                <a:solidFill>
                  <a:srgbClr val="BFBFBF"/>
                </a:solidFill>
                <a:latin typeface="Corbel"/>
                <a:ea typeface="Corbel"/>
                <a:cs typeface="Corbel"/>
                <a:sym typeface="Corbel"/>
              </a:defRPr>
            </a:lvl5pPr>
            <a:lvl6pPr marL="0" marR="0" lvl="5" indent="0" algn="r" rtl="0">
              <a:spcBef>
                <a:spcPts val="0"/>
              </a:spcBef>
              <a:buNone/>
              <a:defRPr sz="1100" b="0" i="0" u="none" strike="noStrike" cap="none">
                <a:solidFill>
                  <a:srgbClr val="BFBFBF"/>
                </a:solidFill>
                <a:latin typeface="Corbel"/>
                <a:ea typeface="Corbel"/>
                <a:cs typeface="Corbel"/>
                <a:sym typeface="Corbel"/>
              </a:defRPr>
            </a:lvl6pPr>
            <a:lvl7pPr marL="0" marR="0" lvl="6" indent="0" algn="r" rtl="0">
              <a:spcBef>
                <a:spcPts val="0"/>
              </a:spcBef>
              <a:buNone/>
              <a:defRPr sz="1100" b="0" i="0" u="none" strike="noStrike" cap="none">
                <a:solidFill>
                  <a:srgbClr val="BFBFBF"/>
                </a:solidFill>
                <a:latin typeface="Corbel"/>
                <a:ea typeface="Corbel"/>
                <a:cs typeface="Corbel"/>
                <a:sym typeface="Corbel"/>
              </a:defRPr>
            </a:lvl7pPr>
            <a:lvl8pPr marL="0" marR="0" lvl="7" indent="0" algn="r" rtl="0">
              <a:spcBef>
                <a:spcPts val="0"/>
              </a:spcBef>
              <a:buNone/>
              <a:defRPr sz="1100" b="0" i="0" u="none" strike="noStrike" cap="none">
                <a:solidFill>
                  <a:srgbClr val="BFBFBF"/>
                </a:solidFill>
                <a:latin typeface="Corbel"/>
                <a:ea typeface="Corbel"/>
                <a:cs typeface="Corbel"/>
                <a:sym typeface="Corbel"/>
              </a:defRPr>
            </a:lvl8pPr>
            <a:lvl9pPr marL="0" marR="0" lvl="8" indent="0" algn="r" rtl="0">
              <a:spcBef>
                <a:spcPts val="0"/>
              </a:spcBef>
              <a:buNone/>
              <a:defRPr sz="1100" b="0" i="0" u="none" strike="noStrike" cap="none">
                <a:solidFill>
                  <a:srgbClr val="BFBFBF"/>
                </a:solidFill>
                <a:latin typeface="Corbel"/>
                <a:ea typeface="Corbel"/>
                <a:cs typeface="Corbel"/>
                <a:sym typeface="Corbel"/>
              </a:defRPr>
            </a:lvl9pPr>
          </a:lstStyle>
          <a:p>
            <a:fld id="{00000000-1234-1234-1234-123412341234}" type="slidenum">
              <a:rPr lang="en-US"/>
              <a:pPr/>
              <a:t>‹#›</a:t>
            </a:fld>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2"/>
          <p:cNvSpPr txBox="1">
            <a:spLocks noGrp="1"/>
          </p:cNvSpPr>
          <p:nvPr>
            <p:ph type="dt" idx="10"/>
          </p:nvPr>
        </p:nvSpPr>
        <p:spPr>
          <a:xfrm>
            <a:off x="4673600" y="6356351"/>
            <a:ext cx="2844800" cy="365125"/>
          </a:xfrm>
          <a:prstGeom prst="rect">
            <a:avLst/>
          </a:prstGeom>
          <a:noFill/>
          <a:ln>
            <a:noFill/>
          </a:ln>
        </p:spPr>
        <p:txBody>
          <a:bodyPr spcFirstLastPara="1" wrap="square" lIns="0" tIns="45700" rIns="0" bIns="45700" anchor="ctr" anchorCtr="0"/>
          <a:lstStyle>
            <a:lvl1pPr marR="0" lvl="0" algn="ctr"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7" name="Google Shape;77;p12"/>
          <p:cNvSpPr txBox="1">
            <a:spLocks noGrp="1"/>
          </p:cNvSpPr>
          <p:nvPr>
            <p:ph type="ftr" idx="11"/>
          </p:nvPr>
        </p:nvSpPr>
        <p:spPr>
          <a:xfrm>
            <a:off x="374651" y="6356351"/>
            <a:ext cx="3860800" cy="365125"/>
          </a:xfrm>
          <a:prstGeom prst="rect">
            <a:avLst/>
          </a:prstGeom>
          <a:noFill/>
          <a:ln>
            <a:noFill/>
          </a:ln>
        </p:spPr>
        <p:txBody>
          <a:bodyPr spcFirstLastPara="1" wrap="square" lIns="0" tIns="45700" rIns="0" bIns="45700" anchor="ctr" anchorCtr="0"/>
          <a:lstStyle>
            <a:lvl1pPr marR="0" lvl="0" algn="l"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78" name="Google Shape;78;p12"/>
          <p:cNvSpPr txBox="1">
            <a:spLocks noGrp="1"/>
          </p:cNvSpPr>
          <p:nvPr>
            <p:ph type="sldNum" idx="12"/>
          </p:nvPr>
        </p:nvSpPr>
        <p:spPr>
          <a:xfrm>
            <a:off x="10769600" y="6356351"/>
            <a:ext cx="10160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100" b="0" i="0" u="none" strike="noStrike" cap="none">
                <a:solidFill>
                  <a:srgbClr val="BFBFBF"/>
                </a:solidFill>
                <a:latin typeface="Corbel"/>
                <a:ea typeface="Corbel"/>
                <a:cs typeface="Corbel"/>
                <a:sym typeface="Corbel"/>
              </a:defRPr>
            </a:lvl1pPr>
            <a:lvl2pPr marL="0" marR="0" lvl="1" indent="0" algn="r" rtl="0">
              <a:spcBef>
                <a:spcPts val="0"/>
              </a:spcBef>
              <a:buNone/>
              <a:defRPr sz="1100" b="0" i="0" u="none" strike="noStrike" cap="none">
                <a:solidFill>
                  <a:srgbClr val="BFBFBF"/>
                </a:solidFill>
                <a:latin typeface="Corbel"/>
                <a:ea typeface="Corbel"/>
                <a:cs typeface="Corbel"/>
                <a:sym typeface="Corbel"/>
              </a:defRPr>
            </a:lvl2pPr>
            <a:lvl3pPr marL="0" marR="0" lvl="2" indent="0" algn="r" rtl="0">
              <a:spcBef>
                <a:spcPts val="0"/>
              </a:spcBef>
              <a:buNone/>
              <a:defRPr sz="1100" b="0" i="0" u="none" strike="noStrike" cap="none">
                <a:solidFill>
                  <a:srgbClr val="BFBFBF"/>
                </a:solidFill>
                <a:latin typeface="Corbel"/>
                <a:ea typeface="Corbel"/>
                <a:cs typeface="Corbel"/>
                <a:sym typeface="Corbel"/>
              </a:defRPr>
            </a:lvl3pPr>
            <a:lvl4pPr marL="0" marR="0" lvl="3" indent="0" algn="r" rtl="0">
              <a:spcBef>
                <a:spcPts val="0"/>
              </a:spcBef>
              <a:buNone/>
              <a:defRPr sz="1100" b="0" i="0" u="none" strike="noStrike" cap="none">
                <a:solidFill>
                  <a:srgbClr val="BFBFBF"/>
                </a:solidFill>
                <a:latin typeface="Corbel"/>
                <a:ea typeface="Corbel"/>
                <a:cs typeface="Corbel"/>
                <a:sym typeface="Corbel"/>
              </a:defRPr>
            </a:lvl4pPr>
            <a:lvl5pPr marL="0" marR="0" lvl="4" indent="0" algn="r" rtl="0">
              <a:spcBef>
                <a:spcPts val="0"/>
              </a:spcBef>
              <a:buNone/>
              <a:defRPr sz="1100" b="0" i="0" u="none" strike="noStrike" cap="none">
                <a:solidFill>
                  <a:srgbClr val="BFBFBF"/>
                </a:solidFill>
                <a:latin typeface="Corbel"/>
                <a:ea typeface="Corbel"/>
                <a:cs typeface="Corbel"/>
                <a:sym typeface="Corbel"/>
              </a:defRPr>
            </a:lvl5pPr>
            <a:lvl6pPr marL="0" marR="0" lvl="5" indent="0" algn="r" rtl="0">
              <a:spcBef>
                <a:spcPts val="0"/>
              </a:spcBef>
              <a:buNone/>
              <a:defRPr sz="1100" b="0" i="0" u="none" strike="noStrike" cap="none">
                <a:solidFill>
                  <a:srgbClr val="BFBFBF"/>
                </a:solidFill>
                <a:latin typeface="Corbel"/>
                <a:ea typeface="Corbel"/>
                <a:cs typeface="Corbel"/>
                <a:sym typeface="Corbel"/>
              </a:defRPr>
            </a:lvl6pPr>
            <a:lvl7pPr marL="0" marR="0" lvl="6" indent="0" algn="r" rtl="0">
              <a:spcBef>
                <a:spcPts val="0"/>
              </a:spcBef>
              <a:buNone/>
              <a:defRPr sz="1100" b="0" i="0" u="none" strike="noStrike" cap="none">
                <a:solidFill>
                  <a:srgbClr val="BFBFBF"/>
                </a:solidFill>
                <a:latin typeface="Corbel"/>
                <a:ea typeface="Corbel"/>
                <a:cs typeface="Corbel"/>
                <a:sym typeface="Corbel"/>
              </a:defRPr>
            </a:lvl7pPr>
            <a:lvl8pPr marL="0" marR="0" lvl="7" indent="0" algn="r" rtl="0">
              <a:spcBef>
                <a:spcPts val="0"/>
              </a:spcBef>
              <a:buNone/>
              <a:defRPr sz="1100" b="0" i="0" u="none" strike="noStrike" cap="none">
                <a:solidFill>
                  <a:srgbClr val="BFBFBF"/>
                </a:solidFill>
                <a:latin typeface="Corbel"/>
                <a:ea typeface="Corbel"/>
                <a:cs typeface="Corbel"/>
                <a:sym typeface="Corbel"/>
              </a:defRPr>
            </a:lvl8pPr>
            <a:lvl9pPr marL="0" marR="0" lvl="8" indent="0" algn="r" rtl="0">
              <a:spcBef>
                <a:spcPts val="0"/>
              </a:spcBef>
              <a:buNone/>
              <a:defRPr sz="1100" b="0" i="0" u="none" strike="noStrike" cap="none">
                <a:solidFill>
                  <a:srgbClr val="BFBFBF"/>
                </a:solidFill>
                <a:latin typeface="Corbel"/>
                <a:ea typeface="Corbel"/>
                <a:cs typeface="Corbel"/>
                <a:sym typeface="Corbel"/>
              </a:defRPr>
            </a:lvl9pPr>
          </a:lstStyle>
          <a:p>
            <a:fld id="{00000000-1234-1234-1234-123412341234}" type="slidenum">
              <a:rPr lang="en-US"/>
              <a:pPr/>
              <a:t>‹#›</a:t>
            </a:fld>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9"/>
        <p:cNvGrpSpPr/>
        <p:nvPr/>
      </p:nvGrpSpPr>
      <p:grpSpPr>
        <a:xfrm>
          <a:off x="0" y="0"/>
          <a:ext cx="0" cy="0"/>
          <a:chOff x="0" y="0"/>
          <a:chExt cx="0" cy="0"/>
        </a:xfrm>
      </p:grpSpPr>
      <p:sp>
        <p:nvSpPr>
          <p:cNvPr id="80" name="Google Shape;80;p13"/>
          <p:cNvSpPr/>
          <p:nvPr/>
        </p:nvSpPr>
        <p:spPr>
          <a:xfrm>
            <a:off x="374651" y="1525588"/>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81" name="Google Shape;81;p13"/>
          <p:cNvSpPr/>
          <p:nvPr/>
        </p:nvSpPr>
        <p:spPr>
          <a:xfrm>
            <a:off x="374651" y="6399213"/>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82" name="Google Shape;82;p13"/>
          <p:cNvSpPr/>
          <p:nvPr/>
        </p:nvSpPr>
        <p:spPr>
          <a:xfrm>
            <a:off x="374651" y="1525588"/>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83" name="Google Shape;83;p13"/>
          <p:cNvSpPr/>
          <p:nvPr/>
        </p:nvSpPr>
        <p:spPr>
          <a:xfrm>
            <a:off x="374651" y="6399213"/>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84" name="Google Shape;84;p13"/>
          <p:cNvSpPr/>
          <p:nvPr/>
        </p:nvSpPr>
        <p:spPr>
          <a:xfrm>
            <a:off x="374651" y="1525588"/>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85" name="Google Shape;85;p13"/>
          <p:cNvSpPr/>
          <p:nvPr/>
        </p:nvSpPr>
        <p:spPr>
          <a:xfrm>
            <a:off x="374651" y="6399213"/>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86" name="Google Shape;86;p13"/>
          <p:cNvSpPr/>
          <p:nvPr/>
        </p:nvSpPr>
        <p:spPr>
          <a:xfrm>
            <a:off x="374651" y="1525588"/>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87" name="Google Shape;87;p13"/>
          <p:cNvSpPr/>
          <p:nvPr/>
        </p:nvSpPr>
        <p:spPr>
          <a:xfrm>
            <a:off x="374651" y="6399213"/>
            <a:ext cx="11410949" cy="0"/>
          </a:xfrm>
          <a:custGeom>
            <a:avLst/>
            <a:gdLst/>
            <a:ahLst/>
            <a:cxnLst/>
            <a:rect l="l" t="t" r="r" b="b"/>
            <a:pathLst>
              <a:path w="8592671" h="120000" extrusionOk="0">
                <a:moveTo>
                  <a:pt x="0" y="0"/>
                </a:moveTo>
                <a:lnTo>
                  <a:pt x="8592671" y="0"/>
                </a:lnTo>
              </a:path>
            </a:pathLst>
          </a:custGeom>
          <a:noFill/>
          <a:ln w="952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4000" b="1" kern="0">
              <a:solidFill>
                <a:srgbClr val="FFFFFF"/>
              </a:solidFill>
              <a:latin typeface="Corbel"/>
              <a:ea typeface="Corbel"/>
              <a:cs typeface="Corbel"/>
              <a:sym typeface="Corbel"/>
            </a:endParaRPr>
          </a:p>
        </p:txBody>
      </p:sp>
      <p:sp>
        <p:nvSpPr>
          <p:cNvPr id="88" name="Google Shape;88;p13"/>
          <p:cNvSpPr txBox="1">
            <a:spLocks noGrp="1"/>
          </p:cNvSpPr>
          <p:nvPr>
            <p:ph type="title"/>
          </p:nvPr>
        </p:nvSpPr>
        <p:spPr>
          <a:xfrm>
            <a:off x="855133" y="107950"/>
            <a:ext cx="10475384" cy="1309688"/>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4800" b="0" i="0" u="none" strike="noStrike" cap="none">
                <a:solidFill>
                  <a:schemeClr val="lt1"/>
                </a:solidFill>
                <a:latin typeface="Corbel"/>
                <a:ea typeface="Corbel"/>
                <a:cs typeface="Corbel"/>
                <a:sym typeface="Corbel"/>
              </a:defRPr>
            </a:lvl1pPr>
            <a:lvl2pPr marR="0" lvl="1" algn="ctr" rtl="0">
              <a:spcBef>
                <a:spcPts val="0"/>
              </a:spcBef>
              <a:spcAft>
                <a:spcPts val="0"/>
              </a:spcAft>
              <a:buSzPts val="1400"/>
              <a:buNone/>
              <a:defRPr sz="4800" b="0" i="0" u="none" strike="noStrike" cap="none">
                <a:solidFill>
                  <a:schemeClr val="lt1"/>
                </a:solidFill>
                <a:latin typeface="Corbel"/>
                <a:ea typeface="Corbel"/>
                <a:cs typeface="Corbel"/>
                <a:sym typeface="Corbel"/>
              </a:defRPr>
            </a:lvl2pPr>
            <a:lvl3pPr marR="0" lvl="2" algn="ctr" rtl="0">
              <a:spcBef>
                <a:spcPts val="0"/>
              </a:spcBef>
              <a:spcAft>
                <a:spcPts val="0"/>
              </a:spcAft>
              <a:buSzPts val="1400"/>
              <a:buNone/>
              <a:defRPr sz="4800" b="0" i="0" u="none" strike="noStrike" cap="none">
                <a:solidFill>
                  <a:schemeClr val="lt1"/>
                </a:solidFill>
                <a:latin typeface="Corbel"/>
                <a:ea typeface="Corbel"/>
                <a:cs typeface="Corbel"/>
                <a:sym typeface="Corbel"/>
              </a:defRPr>
            </a:lvl3pPr>
            <a:lvl4pPr marR="0" lvl="3" algn="ctr" rtl="0">
              <a:spcBef>
                <a:spcPts val="0"/>
              </a:spcBef>
              <a:spcAft>
                <a:spcPts val="0"/>
              </a:spcAft>
              <a:buSzPts val="1400"/>
              <a:buNone/>
              <a:defRPr sz="4800" b="0" i="0" u="none" strike="noStrike" cap="none">
                <a:solidFill>
                  <a:schemeClr val="lt1"/>
                </a:solidFill>
                <a:latin typeface="Corbel"/>
                <a:ea typeface="Corbel"/>
                <a:cs typeface="Corbel"/>
                <a:sym typeface="Corbel"/>
              </a:defRPr>
            </a:lvl4pPr>
            <a:lvl5pPr marR="0" lvl="4" algn="ctr" rtl="0">
              <a:spcBef>
                <a:spcPts val="0"/>
              </a:spcBef>
              <a:spcAft>
                <a:spcPts val="0"/>
              </a:spcAft>
              <a:buSzPts val="1400"/>
              <a:buNone/>
              <a:defRPr sz="4800" b="0" i="0" u="none" strike="noStrike" cap="none">
                <a:solidFill>
                  <a:schemeClr val="lt1"/>
                </a:solidFill>
                <a:latin typeface="Corbel"/>
                <a:ea typeface="Corbel"/>
                <a:cs typeface="Corbel"/>
                <a:sym typeface="Corbel"/>
              </a:defRPr>
            </a:lvl5pPr>
            <a:lvl6pPr marR="0" lvl="5" algn="ctr" rtl="0">
              <a:spcBef>
                <a:spcPts val="0"/>
              </a:spcBef>
              <a:spcAft>
                <a:spcPts val="0"/>
              </a:spcAft>
              <a:buSzPts val="1400"/>
              <a:buNone/>
              <a:defRPr sz="4800" b="0" i="0" u="none" strike="noStrike" cap="none">
                <a:solidFill>
                  <a:schemeClr val="lt1"/>
                </a:solidFill>
                <a:latin typeface="Corbel"/>
                <a:ea typeface="Corbel"/>
                <a:cs typeface="Corbel"/>
                <a:sym typeface="Corbel"/>
              </a:defRPr>
            </a:lvl6pPr>
            <a:lvl7pPr marR="0" lvl="6" algn="ctr" rtl="0">
              <a:spcBef>
                <a:spcPts val="0"/>
              </a:spcBef>
              <a:spcAft>
                <a:spcPts val="0"/>
              </a:spcAft>
              <a:buSzPts val="1400"/>
              <a:buNone/>
              <a:defRPr sz="4800" b="0" i="0" u="none" strike="noStrike" cap="none">
                <a:solidFill>
                  <a:schemeClr val="lt1"/>
                </a:solidFill>
                <a:latin typeface="Corbel"/>
                <a:ea typeface="Corbel"/>
                <a:cs typeface="Corbel"/>
                <a:sym typeface="Corbel"/>
              </a:defRPr>
            </a:lvl7pPr>
            <a:lvl8pPr marR="0" lvl="7" algn="ctr" rtl="0">
              <a:spcBef>
                <a:spcPts val="0"/>
              </a:spcBef>
              <a:spcAft>
                <a:spcPts val="0"/>
              </a:spcAft>
              <a:buSzPts val="1400"/>
              <a:buNone/>
              <a:defRPr sz="4800" b="0" i="0" u="none" strike="noStrike" cap="none">
                <a:solidFill>
                  <a:schemeClr val="lt1"/>
                </a:solidFill>
                <a:latin typeface="Corbel"/>
                <a:ea typeface="Corbel"/>
                <a:cs typeface="Corbel"/>
                <a:sym typeface="Corbel"/>
              </a:defRPr>
            </a:lvl8pPr>
            <a:lvl9pPr marR="0" lvl="8" algn="ctr" rtl="0">
              <a:spcBef>
                <a:spcPts val="0"/>
              </a:spcBef>
              <a:spcAft>
                <a:spcPts val="0"/>
              </a:spcAft>
              <a:buSzPts val="1400"/>
              <a:buNone/>
              <a:defRPr sz="4800" b="0" i="0" u="none" strike="noStrike" cap="none">
                <a:solidFill>
                  <a:schemeClr val="lt1"/>
                </a:solidFill>
                <a:latin typeface="Corbel"/>
                <a:ea typeface="Corbel"/>
                <a:cs typeface="Corbel"/>
                <a:sym typeface="Corbel"/>
              </a:defRPr>
            </a:lvl9pPr>
          </a:lstStyle>
          <a:p>
            <a:endParaRPr/>
          </a:p>
        </p:txBody>
      </p:sp>
      <p:sp>
        <p:nvSpPr>
          <p:cNvPr id="89" name="Google Shape;89;p13"/>
          <p:cNvSpPr txBox="1">
            <a:spLocks noGrp="1"/>
          </p:cNvSpPr>
          <p:nvPr>
            <p:ph type="dt" idx="10"/>
          </p:nvPr>
        </p:nvSpPr>
        <p:spPr>
          <a:xfrm>
            <a:off x="4673600" y="6356351"/>
            <a:ext cx="2844800" cy="365125"/>
          </a:xfrm>
          <a:prstGeom prst="rect">
            <a:avLst/>
          </a:prstGeom>
          <a:noFill/>
          <a:ln>
            <a:noFill/>
          </a:ln>
        </p:spPr>
        <p:txBody>
          <a:bodyPr spcFirstLastPara="1" wrap="square" lIns="0" tIns="45700" rIns="0" bIns="45700" anchor="ctr" anchorCtr="0"/>
          <a:lstStyle>
            <a:lvl1pPr marR="0" lvl="0" algn="ctr"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0" name="Google Shape;90;p13"/>
          <p:cNvSpPr txBox="1">
            <a:spLocks noGrp="1"/>
          </p:cNvSpPr>
          <p:nvPr>
            <p:ph type="ftr" idx="11"/>
          </p:nvPr>
        </p:nvSpPr>
        <p:spPr>
          <a:xfrm>
            <a:off x="374651" y="6356351"/>
            <a:ext cx="3860800" cy="365125"/>
          </a:xfrm>
          <a:prstGeom prst="rect">
            <a:avLst/>
          </a:prstGeom>
          <a:noFill/>
          <a:ln>
            <a:noFill/>
          </a:ln>
        </p:spPr>
        <p:txBody>
          <a:bodyPr spcFirstLastPara="1" wrap="square" lIns="0" tIns="45700" rIns="0" bIns="45700" anchor="ctr" anchorCtr="0"/>
          <a:lstStyle>
            <a:lvl1pPr marR="0" lvl="0" algn="l"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91" name="Google Shape;91;p13"/>
          <p:cNvSpPr txBox="1">
            <a:spLocks noGrp="1"/>
          </p:cNvSpPr>
          <p:nvPr>
            <p:ph type="sldNum" idx="12"/>
          </p:nvPr>
        </p:nvSpPr>
        <p:spPr>
          <a:xfrm>
            <a:off x="10769600" y="6356351"/>
            <a:ext cx="10160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100" b="0" i="0" u="none" strike="noStrike" cap="none">
                <a:solidFill>
                  <a:srgbClr val="BFBFBF"/>
                </a:solidFill>
                <a:latin typeface="Corbel"/>
                <a:ea typeface="Corbel"/>
                <a:cs typeface="Corbel"/>
                <a:sym typeface="Corbel"/>
              </a:defRPr>
            </a:lvl1pPr>
            <a:lvl2pPr marL="0" marR="0" lvl="1" indent="0" algn="r" rtl="0">
              <a:spcBef>
                <a:spcPts val="0"/>
              </a:spcBef>
              <a:buNone/>
              <a:defRPr sz="1100" b="0" i="0" u="none" strike="noStrike" cap="none">
                <a:solidFill>
                  <a:srgbClr val="BFBFBF"/>
                </a:solidFill>
                <a:latin typeface="Corbel"/>
                <a:ea typeface="Corbel"/>
                <a:cs typeface="Corbel"/>
                <a:sym typeface="Corbel"/>
              </a:defRPr>
            </a:lvl2pPr>
            <a:lvl3pPr marL="0" marR="0" lvl="2" indent="0" algn="r" rtl="0">
              <a:spcBef>
                <a:spcPts val="0"/>
              </a:spcBef>
              <a:buNone/>
              <a:defRPr sz="1100" b="0" i="0" u="none" strike="noStrike" cap="none">
                <a:solidFill>
                  <a:srgbClr val="BFBFBF"/>
                </a:solidFill>
                <a:latin typeface="Corbel"/>
                <a:ea typeface="Corbel"/>
                <a:cs typeface="Corbel"/>
                <a:sym typeface="Corbel"/>
              </a:defRPr>
            </a:lvl3pPr>
            <a:lvl4pPr marL="0" marR="0" lvl="3" indent="0" algn="r" rtl="0">
              <a:spcBef>
                <a:spcPts val="0"/>
              </a:spcBef>
              <a:buNone/>
              <a:defRPr sz="1100" b="0" i="0" u="none" strike="noStrike" cap="none">
                <a:solidFill>
                  <a:srgbClr val="BFBFBF"/>
                </a:solidFill>
                <a:latin typeface="Corbel"/>
                <a:ea typeface="Corbel"/>
                <a:cs typeface="Corbel"/>
                <a:sym typeface="Corbel"/>
              </a:defRPr>
            </a:lvl4pPr>
            <a:lvl5pPr marL="0" marR="0" lvl="4" indent="0" algn="r" rtl="0">
              <a:spcBef>
                <a:spcPts val="0"/>
              </a:spcBef>
              <a:buNone/>
              <a:defRPr sz="1100" b="0" i="0" u="none" strike="noStrike" cap="none">
                <a:solidFill>
                  <a:srgbClr val="BFBFBF"/>
                </a:solidFill>
                <a:latin typeface="Corbel"/>
                <a:ea typeface="Corbel"/>
                <a:cs typeface="Corbel"/>
                <a:sym typeface="Corbel"/>
              </a:defRPr>
            </a:lvl5pPr>
            <a:lvl6pPr marL="0" marR="0" lvl="5" indent="0" algn="r" rtl="0">
              <a:spcBef>
                <a:spcPts val="0"/>
              </a:spcBef>
              <a:buNone/>
              <a:defRPr sz="1100" b="0" i="0" u="none" strike="noStrike" cap="none">
                <a:solidFill>
                  <a:srgbClr val="BFBFBF"/>
                </a:solidFill>
                <a:latin typeface="Corbel"/>
                <a:ea typeface="Corbel"/>
                <a:cs typeface="Corbel"/>
                <a:sym typeface="Corbel"/>
              </a:defRPr>
            </a:lvl6pPr>
            <a:lvl7pPr marL="0" marR="0" lvl="6" indent="0" algn="r" rtl="0">
              <a:spcBef>
                <a:spcPts val="0"/>
              </a:spcBef>
              <a:buNone/>
              <a:defRPr sz="1100" b="0" i="0" u="none" strike="noStrike" cap="none">
                <a:solidFill>
                  <a:srgbClr val="BFBFBF"/>
                </a:solidFill>
                <a:latin typeface="Corbel"/>
                <a:ea typeface="Corbel"/>
                <a:cs typeface="Corbel"/>
                <a:sym typeface="Corbel"/>
              </a:defRPr>
            </a:lvl7pPr>
            <a:lvl8pPr marL="0" marR="0" lvl="7" indent="0" algn="r" rtl="0">
              <a:spcBef>
                <a:spcPts val="0"/>
              </a:spcBef>
              <a:buNone/>
              <a:defRPr sz="1100" b="0" i="0" u="none" strike="noStrike" cap="none">
                <a:solidFill>
                  <a:srgbClr val="BFBFBF"/>
                </a:solidFill>
                <a:latin typeface="Corbel"/>
                <a:ea typeface="Corbel"/>
                <a:cs typeface="Corbel"/>
                <a:sym typeface="Corbel"/>
              </a:defRPr>
            </a:lvl8pPr>
            <a:lvl9pPr marL="0" marR="0" lvl="8" indent="0" algn="r" rtl="0">
              <a:spcBef>
                <a:spcPts val="0"/>
              </a:spcBef>
              <a:buNone/>
              <a:defRPr sz="1100" b="0" i="0" u="none" strike="noStrike" cap="none">
                <a:solidFill>
                  <a:srgbClr val="BFBFBF"/>
                </a:solidFill>
                <a:latin typeface="Corbel"/>
                <a:ea typeface="Corbel"/>
                <a:cs typeface="Corbel"/>
                <a:sym typeface="Corbel"/>
              </a:defRPr>
            </a:lvl9pPr>
          </a:lstStyle>
          <a:p>
            <a:fld id="{00000000-1234-1234-1234-123412341234}" type="slidenum">
              <a:rPr lang="en-US"/>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23ED7-B4CF-0A48-B0BE-168619ED8A60}"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170371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646C2A-96E7-4681-AF4B-ECC23CC8B23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C9CC747-33E0-489A-9001-A04C5E98419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AD7296D-A27B-4A20-AABE-A78AC84E309C}"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9D7AB21-1003-4AB5-95E5-FF7A75FDE7FB}"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CC2BA5C-7F32-491A-9220-544AD720F43D}"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2FA506C-254E-4326-BBFF-CB7D108171D6}"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B14B553-C887-4670-BAE6-C4B405511831}"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4EB816-12CD-4EA9-81EF-AB794C4768E0}"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585AAD2-919D-4CCA-BC52-9CDB4D153DE4}"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646C2A-96E7-4681-AF4B-ECC23CC8B23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Tree>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Tree>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BE167E5-889C-43BB-9313-D5D512653A5F}"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74150E-B06B-4192-877E-F640CB7E5708}"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E9ED78-354A-43E5-976A-0FB237731CAC}"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DAA0D4-1A48-4238-9712-5B4B33561E19}"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C9CC747-33E0-489A-9001-A04C5E98419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AD7296D-A27B-4A20-AABE-A78AC84E309C}"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sym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sym typeface="Arial"/>
              </a:rPr>
              <a:t>”</a:t>
            </a:r>
          </a:p>
        </p:txBody>
      </p:sp>
    </p:spTree>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9D7AB21-1003-4AB5-95E5-FF7A75FDE7FB}"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CC2BA5C-7F32-491A-9220-544AD720F43D}"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2FA506C-254E-4326-BBFF-CB7D108171D6}"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B14B553-C887-4670-BAE6-C4B405511831}"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4EB816-12CD-4EA9-81EF-AB794C4768E0}"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585AAD2-919D-4CCA-BC52-9CDB4D153DE4}"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646C2A-96E7-4681-AF4B-ECC23CC8B23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Tree>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rPr>
              <a:t>”</a:t>
            </a:r>
          </a:p>
        </p:txBody>
      </p:sp>
    </p:spTree>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BE167E5-889C-43BB-9313-D5D512653A5F}"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74150E-B06B-4192-877E-F640CB7E5708}"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E9ED78-354A-43E5-976A-0FB237731CAC}"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DAA0D4-1A48-4238-9712-5B4B33561E19}"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
        <p:nvSpPr>
          <p:cNvPr id="6" name="Shape 6"/>
          <p:cNvSpPr/>
          <p:nvPr/>
        </p:nvSpPr>
        <p:spPr>
          <a:xfrm>
            <a:off x="-203200" y="-76200"/>
            <a:ext cx="12420600" cy="7004050"/>
          </a:xfrm>
          <a:prstGeom prst="rect">
            <a:avLst/>
          </a:prstGeom>
          <a:solidFill>
            <a:srgbClr val="A5ADA3"/>
          </a:solidFill>
          <a:ln w="12700">
            <a:solidFill/>
            <a:miter lim="400000"/>
          </a:ln>
        </p:spPr>
        <p:txBody>
          <a:bodyPr lIns="0" tIns="0" rIns="0" bIns="0" anchor="ctr"/>
          <a:lstStyle/>
          <a:p>
            <a:pP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sz="1200" kern="0">
              <a:solidFill>
                <a:sysClr val="windowText" lastClr="000000"/>
              </a:solidFill>
              <a:effectLst>
                <a:outerShdw blurRad="38100" dist="12700" dir="5400000" rotWithShape="0">
                  <a:srgbClr val="000000">
                    <a:alpha val="50000"/>
                  </a:srgbClr>
                </a:outerShdw>
              </a:effectLst>
              <a:sym typeface="Verdana"/>
            </a:endParaRPr>
          </a:p>
        </p:txBody>
      </p:sp>
    </p:spTree>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x">
  <p:cSld name="Blank copy 1">
    <p:spTree>
      <p:nvGrpSpPr>
        <p:cNvPr id="1" name=""/>
        <p:cNvGrpSpPr/>
        <p:nvPr/>
      </p:nvGrpSpPr>
      <p:grpSpPr>
        <a:xfrm>
          <a:off x="0" y="0"/>
          <a:ext cx="0" cy="0"/>
          <a:chOff x="0" y="0"/>
          <a:chExt cx="0" cy="0"/>
        </a:xfrm>
      </p:grpSpPr>
      <p:sp>
        <p:nvSpPr>
          <p:cNvPr id="8" name="Shape 8"/>
          <p:cNvSpPr/>
          <p:nvPr/>
        </p:nvSpPr>
        <p:spPr>
          <a:xfrm>
            <a:off x="-203200" y="-76200"/>
            <a:ext cx="12420600" cy="7004050"/>
          </a:xfrm>
          <a:prstGeom prst="rect">
            <a:avLst/>
          </a:prstGeom>
          <a:solidFill>
            <a:srgbClr val="A5ADA3"/>
          </a:solidFill>
          <a:ln w="12700">
            <a:solidFill/>
            <a:miter lim="400000"/>
          </a:ln>
        </p:spPr>
        <p:txBody>
          <a:bodyPr lIns="0" tIns="0" rIns="0" bIns="0" anchor="ctr"/>
          <a:lstStyle/>
          <a:p>
            <a:pP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sz="1200" kern="0">
              <a:solidFill>
                <a:sysClr val="windowText" lastClr="000000"/>
              </a:solidFill>
              <a:effectLst>
                <a:outerShdw blurRad="38100" dist="12700" dir="5400000" rotWithShape="0">
                  <a:srgbClr val="000000">
                    <a:alpha val="50000"/>
                  </a:srgbClr>
                </a:outerShdw>
              </a:effectLst>
              <a:sym typeface="Verdana"/>
            </a:endParaRPr>
          </a:p>
        </p:txBody>
      </p:sp>
      <p:sp>
        <p:nvSpPr>
          <p:cNvPr id="9" name="Shape 9"/>
          <p:cNvSpPr/>
          <p:nvPr/>
        </p:nvSpPr>
        <p:spPr>
          <a:xfrm>
            <a:off x="-152400" y="-127000"/>
            <a:ext cx="12496800" cy="6858000"/>
          </a:xfrm>
          <a:prstGeom prst="rect">
            <a:avLst/>
          </a:prstGeom>
          <a:solidFill>
            <a:srgbClr val="21466A"/>
          </a:solidFill>
          <a:ln w="12700">
            <a:miter lim="400000"/>
          </a:ln>
          <a:effectLst>
            <a:outerShdw blurRad="101600" dist="76200" dir="3806094" rotWithShape="0">
              <a:srgbClr val="000000"/>
            </a:outerShdw>
          </a:effectLst>
        </p:spPr>
        <p:txBody>
          <a:bodyPr lIns="0" tIns="0" rIns="0" bIns="0" anchor="ctr"/>
          <a:lstStyle/>
          <a:p>
            <a:pP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sz="1200" kern="0">
              <a:solidFill>
                <a:sysClr val="windowText" lastClr="000000"/>
              </a:solidFill>
              <a:effectLst>
                <a:outerShdw blurRad="38100" dist="12700" dir="5400000" rotWithShape="0">
                  <a:srgbClr val="000000">
                    <a:alpha val="50000"/>
                  </a:srgbClr>
                </a:outerShdw>
              </a:effectLst>
              <a:sym typeface="Verdana"/>
            </a:endParaRPr>
          </a:p>
        </p:txBody>
      </p:sp>
    </p:spTree>
  </p:cSld>
  <p:clrMapOvr>
    <a:masterClrMapping/>
  </p:clrMapOvr>
  <p:transition spd="med"/>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x">
  <p:cSld name="Blank copy 2">
    <p:spTree>
      <p:nvGrpSpPr>
        <p:cNvPr id="1" name=""/>
        <p:cNvGrpSpPr/>
        <p:nvPr/>
      </p:nvGrpSpPr>
      <p:grpSpPr>
        <a:xfrm>
          <a:off x="0" y="0"/>
          <a:ext cx="0" cy="0"/>
          <a:chOff x="0" y="0"/>
          <a:chExt cx="0" cy="0"/>
        </a:xfrm>
      </p:grpSpPr>
      <p:sp>
        <p:nvSpPr>
          <p:cNvPr id="11" name="Shape 11"/>
          <p:cNvSpPr/>
          <p:nvPr/>
        </p:nvSpPr>
        <p:spPr>
          <a:xfrm>
            <a:off x="-203200" y="-76200"/>
            <a:ext cx="12420600" cy="7004050"/>
          </a:xfrm>
          <a:prstGeom prst="rect">
            <a:avLst/>
          </a:prstGeom>
          <a:solidFill>
            <a:srgbClr val="A5ADA3"/>
          </a:solidFill>
          <a:ln w="12700">
            <a:solidFill/>
            <a:miter lim="400000"/>
          </a:ln>
        </p:spPr>
        <p:txBody>
          <a:bodyPr lIns="0" tIns="0" rIns="0" bIns="0" anchor="ctr"/>
          <a:lstStyle/>
          <a:p>
            <a:pP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sz="1200" kern="0">
              <a:solidFill>
                <a:sysClr val="windowText" lastClr="000000"/>
              </a:solidFill>
              <a:effectLst>
                <a:outerShdw blurRad="38100" dist="12700" dir="5400000" rotWithShape="0">
                  <a:srgbClr val="000000">
                    <a:alpha val="50000"/>
                  </a:srgbClr>
                </a:outerShdw>
              </a:effectLst>
              <a:sym typeface="Verdana"/>
            </a:endParaRPr>
          </a:p>
        </p:txBody>
      </p:sp>
      <p:sp>
        <p:nvSpPr>
          <p:cNvPr id="12" name="Shape 12"/>
          <p:cNvSpPr/>
          <p:nvPr/>
        </p:nvSpPr>
        <p:spPr>
          <a:xfrm>
            <a:off x="-152400" y="-127000"/>
            <a:ext cx="12496800" cy="6858000"/>
          </a:xfrm>
          <a:prstGeom prst="rect">
            <a:avLst/>
          </a:prstGeom>
          <a:solidFill>
            <a:srgbClr val="21466A"/>
          </a:solidFill>
          <a:ln w="12700">
            <a:miter lim="400000"/>
          </a:ln>
          <a:effectLst>
            <a:outerShdw blurRad="101600" dist="76200" dir="3806094" rotWithShape="0">
              <a:srgbClr val="000000"/>
            </a:outerShdw>
          </a:effectLst>
        </p:spPr>
        <p:txBody>
          <a:bodyPr lIns="0" tIns="0" rIns="0" bIns="0" anchor="ctr"/>
          <a:lstStyle/>
          <a:p>
            <a:pP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sz="1200" kern="0">
              <a:solidFill>
                <a:sysClr val="windowText" lastClr="000000"/>
              </a:solidFill>
              <a:effectLst>
                <a:outerShdw blurRad="38100" dist="12700" dir="5400000" rotWithShape="0">
                  <a:srgbClr val="000000">
                    <a:alpha val="50000"/>
                  </a:srgbClr>
                </a:outerShdw>
              </a:effectLst>
              <a:sym typeface="Verdana"/>
            </a:endParaRPr>
          </a:p>
        </p:txBody>
      </p:sp>
      <p:sp>
        <p:nvSpPr>
          <p:cNvPr id="13" name="Shape 13"/>
          <p:cNvSpPr/>
          <p:nvPr/>
        </p:nvSpPr>
        <p:spPr>
          <a:xfrm>
            <a:off x="-220133" y="-177800"/>
            <a:ext cx="12525508" cy="7074595"/>
          </a:xfrm>
          <a:prstGeom prst="rect">
            <a:avLst/>
          </a:prstGeom>
          <a:gradFill>
            <a:gsLst>
              <a:gs pos="0">
                <a:srgbClr val="0365C0"/>
              </a:gs>
              <a:gs pos="100000">
                <a:srgbClr val="01142F"/>
              </a:gs>
            </a:gsLst>
            <a:path path="circle">
              <a:fillToRect l="37721" t="-19636" r="62278" b="119636"/>
            </a:path>
          </a:gradFill>
          <a:ln w="12700">
            <a:miter lim="400000"/>
          </a:ln>
          <a:effectLst>
            <a:outerShdw blurRad="101600" dist="76200" dir="3806094" rotWithShape="0">
              <a:srgbClr val="000000"/>
            </a:outerShdw>
          </a:effectLst>
        </p:spPr>
        <p:txBody>
          <a:bodyPr lIns="50800" tIns="50800" rIns="50800" bIns="50800" anchor="ctr"/>
          <a:lstStyle/>
          <a:p>
            <a:pP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effectLst>
                  <a:outerShdw blurRad="38100" dist="12700" dir="5400000" rotWithShape="0">
                    <a:srgbClr val="000000">
                      <a:alpha val="50000"/>
                    </a:srgbClr>
                  </a:outerShdw>
                </a:effectLst>
              </a:defRPr>
            </a:pPr>
            <a:endParaRPr sz="1600" kern="0">
              <a:solidFill>
                <a:sysClr val="windowText" lastClr="000000"/>
              </a:solidFill>
              <a:effectLst>
                <a:outerShdw blurRad="38100" dist="12700" dir="5400000" rotWithShape="0">
                  <a:srgbClr val="000000">
                    <a:alpha val="50000"/>
                  </a:srgbClr>
                </a:outerShdw>
              </a:effectLst>
              <a:sym typeface="Verdana"/>
            </a:endParaRPr>
          </a:p>
        </p:txBody>
      </p:sp>
    </p:spTree>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sym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sym typeface="Arial"/>
              </a:rPr>
              <a:t>”</a:t>
            </a:r>
          </a:p>
        </p:txBody>
      </p:sp>
    </p:spTree>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x">
  <p:cSld name="Blank copy 3">
    <p:spTree>
      <p:nvGrpSpPr>
        <p:cNvPr id="1" name=""/>
        <p:cNvGrpSpPr/>
        <p:nvPr/>
      </p:nvGrpSpPr>
      <p:grpSpPr>
        <a:xfrm>
          <a:off x="0" y="0"/>
          <a:ext cx="0" cy="0"/>
          <a:chOff x="0" y="0"/>
          <a:chExt cx="0" cy="0"/>
        </a:xfrm>
      </p:grpSpPr>
      <p:sp>
        <p:nvSpPr>
          <p:cNvPr id="15" name="Shape 15"/>
          <p:cNvSpPr/>
          <p:nvPr/>
        </p:nvSpPr>
        <p:spPr>
          <a:xfrm>
            <a:off x="-203200" y="-76200"/>
            <a:ext cx="12420600" cy="7004050"/>
          </a:xfrm>
          <a:prstGeom prst="rect">
            <a:avLst/>
          </a:prstGeom>
          <a:solidFill>
            <a:srgbClr val="A5ADA3"/>
          </a:solidFill>
          <a:ln w="12700">
            <a:solidFill/>
            <a:miter lim="400000"/>
          </a:ln>
        </p:spPr>
        <p:txBody>
          <a:bodyPr lIns="0" tIns="0" rIns="0" bIns="0" anchor="ctr"/>
          <a:lstStyle/>
          <a:p>
            <a:pP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sz="1200" kern="0">
              <a:solidFill>
                <a:sysClr val="windowText" lastClr="000000"/>
              </a:solidFill>
              <a:effectLst>
                <a:outerShdw blurRad="38100" dist="12700" dir="5400000" rotWithShape="0">
                  <a:srgbClr val="000000">
                    <a:alpha val="50000"/>
                  </a:srgbClr>
                </a:outerShdw>
              </a:effectLst>
              <a:sym typeface="Verdana"/>
            </a:endParaRPr>
          </a:p>
        </p:txBody>
      </p:sp>
      <p:sp>
        <p:nvSpPr>
          <p:cNvPr id="16" name="Shape 16"/>
          <p:cNvSpPr/>
          <p:nvPr/>
        </p:nvSpPr>
        <p:spPr>
          <a:xfrm>
            <a:off x="-152400" y="-127000"/>
            <a:ext cx="12496800" cy="6858000"/>
          </a:xfrm>
          <a:prstGeom prst="rect">
            <a:avLst/>
          </a:prstGeom>
          <a:solidFill>
            <a:srgbClr val="21466A"/>
          </a:solidFill>
          <a:ln w="12700">
            <a:miter lim="400000"/>
          </a:ln>
          <a:effectLst>
            <a:outerShdw blurRad="101600" dist="76200" dir="3806094" rotWithShape="0">
              <a:srgbClr val="000000"/>
            </a:outerShdw>
          </a:effectLst>
        </p:spPr>
        <p:txBody>
          <a:bodyPr lIns="0" tIns="0" rIns="0" bIns="0" anchor="ctr"/>
          <a:lstStyle/>
          <a:p>
            <a:pP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sz="1200" kern="0">
              <a:solidFill>
                <a:sysClr val="windowText" lastClr="000000"/>
              </a:solidFill>
              <a:effectLst>
                <a:outerShdw blurRad="38100" dist="12700" dir="5400000" rotWithShape="0">
                  <a:srgbClr val="000000">
                    <a:alpha val="50000"/>
                  </a:srgbClr>
                </a:outerShdw>
              </a:effectLst>
              <a:sym typeface="Verdana"/>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BE167E5-889C-43BB-9313-D5D512653A5F}"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74150E-B06B-4192-877E-F640CB7E5708}"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E9ED78-354A-43E5-976A-0FB237731CAC}"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DAA0D4-1A48-4238-9712-5B4B33561E19}"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23ED7-B4CF-0A48-B0BE-168619ED8A60}"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1901194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C9CC747-33E0-489A-9001-A04C5E98419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AD7296D-A27B-4A20-AABE-A78AC84E309C}"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9D7AB21-1003-4AB5-95E5-FF7A75FDE7FB}"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CC2BA5C-7F32-491A-9220-544AD720F43D}"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2FA506C-254E-4326-BBFF-CB7D108171D6}"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BB14B553-C887-4670-BAE6-C4B405511831}"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4EB816-12CD-4EA9-81EF-AB794C4768E0}"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585AAD2-919D-4CCA-BC52-9CDB4D153DE4}"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646C2A-96E7-4681-AF4B-ECC23CC8B233}"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223ED7-B4CF-0A48-B0BE-168619ED8A60}"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965013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sym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sym typeface="Arial"/>
              </a:rPr>
              <a:t>”</a:t>
            </a: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sym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90C226">
                    <a:lumMod val="60000"/>
                    <a:lumOff val="40000"/>
                  </a:srgbClr>
                </a:solidFill>
                <a:latin typeface="Arial"/>
                <a:sym typeface="Arial"/>
              </a:rPr>
              <a:t>”</a:t>
            </a: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9A40607-E22C-4E3D-B73B-DC5D29F4701E}"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BE167E5-889C-43BB-9313-D5D512653A5F}"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474150E-B06B-4192-877E-F640CB7E5708}" type="slidenum">
              <a:rPr lang="en-US" smtClean="0">
                <a:solidFill>
                  <a:srgbClr val="90C226"/>
                </a:solidFill>
              </a:rPr>
              <a:pPr>
                <a:defRPr/>
              </a:pPr>
              <a:t>‹#›</a:t>
            </a:fld>
            <a:endParaRPr lang="en-US">
              <a:solidFill>
                <a:srgbClr val="90C226"/>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E9ED78-354A-43E5-976A-0FB237731CAC}"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DAA0D4-1A48-4238-9712-5B4B33561E19}" type="slidenum">
              <a:rPr lang="en-US">
                <a:solidFill>
                  <a:srgbClr val="90C226"/>
                </a:solidFill>
              </a:rPr>
              <a:pPr>
                <a:defRPr/>
              </a:pPr>
              <a:t>‹#›</a:t>
            </a:fld>
            <a:endParaRPr lang="en-US">
              <a:solidFill>
                <a:srgbClr val="90C226"/>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223ED7-B4CF-0A48-B0BE-168619ED8A60}" type="datetimeFigureOut">
              <a:rPr lang="en-US" smtClean="0"/>
              <a:t>11/26/18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1177862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5B970E18-2ADC-B04F-97AF-7219CAEB8EE5}"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223ED7-B4CF-0A48-B0BE-168619ED8A60}" type="datetimeFigureOut">
              <a:rPr lang="en-US" smtClean="0"/>
              <a:t>11/26/18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836157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3A4CC376-D0E0-8A4C-AE7D-4751B4270070}"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5" y="864108"/>
            <a:ext cx="2979499" cy="5120640"/>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869268" y="864108"/>
            <a:ext cx="7315200" cy="289509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3868739" y="4038600"/>
            <a:ext cx="1828800" cy="1828800"/>
          </a:xfrm>
        </p:spPr>
        <p:txBody>
          <a:bodyPr/>
          <a:lstStyle/>
          <a:p>
            <a:pPr lvl="0"/>
            <a:r>
              <a:rPr lang="en-US" dirty="0"/>
              <a:t>Click to edit Master text styles</a:t>
            </a:r>
          </a:p>
        </p:txBody>
      </p:sp>
      <p:sp>
        <p:nvSpPr>
          <p:cNvPr id="9" name="Text Placeholder 7"/>
          <p:cNvSpPr>
            <a:spLocks noGrp="1"/>
          </p:cNvSpPr>
          <p:nvPr>
            <p:ph type="body" sz="quarter" idx="14"/>
          </p:nvPr>
        </p:nvSpPr>
        <p:spPr>
          <a:xfrm>
            <a:off x="6612468" y="4038600"/>
            <a:ext cx="1828800" cy="1828800"/>
          </a:xfrm>
        </p:spPr>
        <p:txBody>
          <a:bodyPr/>
          <a:lstStyle/>
          <a:p>
            <a:pPr lvl="0"/>
            <a:r>
              <a:rPr lang="en-US" dirty="0"/>
              <a:t>Click to edit Master text styles</a:t>
            </a:r>
          </a:p>
        </p:txBody>
      </p:sp>
      <p:sp>
        <p:nvSpPr>
          <p:cNvPr id="10" name="Text Placeholder 7"/>
          <p:cNvSpPr>
            <a:spLocks noGrp="1"/>
          </p:cNvSpPr>
          <p:nvPr>
            <p:ph type="body" sz="quarter" idx="15"/>
          </p:nvPr>
        </p:nvSpPr>
        <p:spPr>
          <a:xfrm>
            <a:off x="9355668" y="4038600"/>
            <a:ext cx="1828800" cy="1828800"/>
          </a:xfrm>
        </p:spPr>
        <p:txBody>
          <a:bodyPr/>
          <a:lstStyle/>
          <a:p>
            <a:pPr lvl="0"/>
            <a:r>
              <a:rPr lang="en-US" dirty="0"/>
              <a:t>Click to edit Master text styles</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2588456"/>
            <a:ext cx="3474720" cy="3400865"/>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588454"/>
            <a:ext cx="3474720" cy="340086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3"/>
          </p:nvPr>
        </p:nvSpPr>
        <p:spPr>
          <a:xfrm>
            <a:off x="3686175" y="858840"/>
            <a:ext cx="7651751" cy="1476375"/>
          </a:xfrm>
        </p:spPr>
        <p:txBody>
          <a:bodyPr>
            <a:normAutofit/>
          </a:bodyPr>
          <a:lstStyle>
            <a:lvl1pPr marL="0" indent="0" algn="ctr">
              <a:buNone/>
              <a:defRPr sz="3000"/>
            </a:lvl1pPr>
          </a:lstStyle>
          <a:p>
            <a:pPr lvl="0"/>
            <a:r>
              <a:rPr lang="en-US" dirty="0"/>
              <a:t>Click to edit Master text styles</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23ED7-B4CF-0A48-B0BE-168619ED8A60}" type="datetimeFigureOut">
              <a:rPr lang="en-US" smtClean="0"/>
              <a:t>11/26/18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1693770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5B970E18-2ADC-B04F-97AF-7219CAEB8EE5}"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3A4CC376-D0E0-8A4C-AE7D-4751B4270070}"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5" y="864108"/>
            <a:ext cx="2979499" cy="5120640"/>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869268" y="864108"/>
            <a:ext cx="7315200" cy="289509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3868739" y="4038600"/>
            <a:ext cx="1828800" cy="1828800"/>
          </a:xfrm>
        </p:spPr>
        <p:txBody>
          <a:bodyPr/>
          <a:lstStyle/>
          <a:p>
            <a:pPr lvl="0"/>
            <a:r>
              <a:rPr lang="en-US" dirty="0"/>
              <a:t>Click to edit Master text styles</a:t>
            </a:r>
          </a:p>
        </p:txBody>
      </p:sp>
      <p:sp>
        <p:nvSpPr>
          <p:cNvPr id="9" name="Text Placeholder 7"/>
          <p:cNvSpPr>
            <a:spLocks noGrp="1"/>
          </p:cNvSpPr>
          <p:nvPr>
            <p:ph type="body" sz="quarter" idx="14"/>
          </p:nvPr>
        </p:nvSpPr>
        <p:spPr>
          <a:xfrm>
            <a:off x="6612468" y="4038600"/>
            <a:ext cx="1828800" cy="1828800"/>
          </a:xfrm>
        </p:spPr>
        <p:txBody>
          <a:bodyPr/>
          <a:lstStyle/>
          <a:p>
            <a:pPr lvl="0"/>
            <a:r>
              <a:rPr lang="en-US" dirty="0"/>
              <a:t>Click to edit Master text styles</a:t>
            </a:r>
          </a:p>
        </p:txBody>
      </p:sp>
      <p:sp>
        <p:nvSpPr>
          <p:cNvPr id="10" name="Text Placeholder 7"/>
          <p:cNvSpPr>
            <a:spLocks noGrp="1"/>
          </p:cNvSpPr>
          <p:nvPr>
            <p:ph type="body" sz="quarter" idx="15"/>
          </p:nvPr>
        </p:nvSpPr>
        <p:spPr>
          <a:xfrm>
            <a:off x="9355668" y="4038600"/>
            <a:ext cx="1828800" cy="1828800"/>
          </a:xfrm>
        </p:spPr>
        <p:txBody>
          <a:bodyPr/>
          <a:lstStyle/>
          <a:p>
            <a:pPr lvl="0"/>
            <a:r>
              <a:rPr lang="en-US" dirty="0"/>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23ED7-B4CF-0A48-B0BE-168619ED8A60}"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13049193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2588456"/>
            <a:ext cx="3474720" cy="3400865"/>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588454"/>
            <a:ext cx="3474720" cy="340086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3"/>
          </p:nvPr>
        </p:nvSpPr>
        <p:spPr>
          <a:xfrm>
            <a:off x="3686175" y="858840"/>
            <a:ext cx="7651751" cy="1476375"/>
          </a:xfrm>
        </p:spPr>
        <p:txBody>
          <a:bodyPr>
            <a:normAutofit/>
          </a:bodyPr>
          <a:lstStyle>
            <a:lvl1pPr marL="0" indent="0" algn="ctr">
              <a:buNone/>
              <a:defRPr sz="3000"/>
            </a:lvl1pPr>
          </a:lstStyle>
          <a:p>
            <a:pPr lvl="0"/>
            <a:r>
              <a:rPr lang="en-US" dirty="0"/>
              <a:t>Click to edit Master text styles</a:t>
            </a: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23ED7-B4CF-0A48-B0BE-168619ED8A60}"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EBC10-F0E7-324D-B396-0D3C3700E8FE}" type="slidenum">
              <a:rPr lang="en-US" smtClean="0"/>
              <a:t>‹#›</a:t>
            </a:fld>
            <a:endParaRPr lang="en-US"/>
          </a:p>
        </p:txBody>
      </p:sp>
    </p:spTree>
    <p:extLst>
      <p:ext uri="{BB962C8B-B14F-4D97-AF65-F5344CB8AC3E}">
        <p14:creationId xmlns:p14="http://schemas.microsoft.com/office/powerpoint/2010/main" val="16765963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235B6-A6E0-EA49-BAE4-A19C798B5EA6}" type="datetimeFigureOut">
              <a:rPr lang="en-US" smtClean="0">
                <a:solidFill>
                  <a:prstClr val="black">
                    <a:tint val="75000"/>
                  </a:prstClr>
                </a:solidFill>
              </a:rPr>
              <a:pPr/>
              <a:t>11/26/18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85C81A-333C-424E-85E9-48CB5F67CC2B}"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5B970E18-2ADC-B04F-97AF-7219CAEB8EE5}"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3A4CC376-D0E0-8A4C-AE7D-4751B4270070}"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2465" y="864108"/>
            <a:ext cx="2979499" cy="5120640"/>
          </a:xfr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869268" y="864108"/>
            <a:ext cx="7315200" cy="2895092"/>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3868739" y="4038600"/>
            <a:ext cx="1828800" cy="1828800"/>
          </a:xfrm>
        </p:spPr>
        <p:txBody>
          <a:bodyPr/>
          <a:lstStyle/>
          <a:p>
            <a:pPr lvl="0"/>
            <a:r>
              <a:rPr lang="en-US" dirty="0"/>
              <a:t>Click to edit Master text styles</a:t>
            </a:r>
          </a:p>
        </p:txBody>
      </p:sp>
      <p:sp>
        <p:nvSpPr>
          <p:cNvPr id="9" name="Text Placeholder 7"/>
          <p:cNvSpPr>
            <a:spLocks noGrp="1"/>
          </p:cNvSpPr>
          <p:nvPr>
            <p:ph type="body" sz="quarter" idx="14"/>
          </p:nvPr>
        </p:nvSpPr>
        <p:spPr>
          <a:xfrm>
            <a:off x="6612468" y="4038600"/>
            <a:ext cx="1828800" cy="1828800"/>
          </a:xfrm>
        </p:spPr>
        <p:txBody>
          <a:bodyPr/>
          <a:lstStyle/>
          <a:p>
            <a:pPr lvl="0"/>
            <a:r>
              <a:rPr lang="en-US" dirty="0"/>
              <a:t>Click to edit Master text styles</a:t>
            </a:r>
          </a:p>
        </p:txBody>
      </p:sp>
      <p:sp>
        <p:nvSpPr>
          <p:cNvPr id="10" name="Text Placeholder 7"/>
          <p:cNvSpPr>
            <a:spLocks noGrp="1"/>
          </p:cNvSpPr>
          <p:nvPr>
            <p:ph type="body" sz="quarter" idx="15"/>
          </p:nvPr>
        </p:nvSpPr>
        <p:spPr>
          <a:xfrm>
            <a:off x="9355668" y="4038600"/>
            <a:ext cx="1828800" cy="1828800"/>
          </a:xfrm>
        </p:spPr>
        <p:txBody>
          <a:bodyPr/>
          <a:lstStyle/>
          <a:p>
            <a:pPr lvl="0"/>
            <a:r>
              <a:rPr lang="en-US" dirty="0"/>
              <a:t>Click to edit Master text styles</a:t>
            </a: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2588456"/>
            <a:ext cx="3474720" cy="3400865"/>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588454"/>
            <a:ext cx="3474720" cy="340086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solidFill>
                  <a:prstClr val="black">
                    <a:tint val="75000"/>
                  </a:prstClr>
                </a:solidFill>
              </a:rPr>
              <a:pPr/>
              <a:t>11/26/18</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5"/>
          <p:cNvSpPr>
            <a:spLocks noGrp="1"/>
          </p:cNvSpPr>
          <p:nvPr>
            <p:ph type="body" sz="quarter" idx="13"/>
          </p:nvPr>
        </p:nvSpPr>
        <p:spPr>
          <a:xfrm>
            <a:off x="3686175" y="858840"/>
            <a:ext cx="7651751" cy="1476375"/>
          </a:xfrm>
        </p:spPr>
        <p:txBody>
          <a:bodyPr>
            <a:normAutofit/>
          </a:bodyPr>
          <a:lstStyle>
            <a:lvl1pPr marL="0" indent="0" algn="ctr">
              <a:buNone/>
              <a:defRPr sz="3000"/>
            </a:lvl1pPr>
          </a:lstStyle>
          <a:p>
            <a:pPr lvl="0"/>
            <a:r>
              <a:rPr lang="en-US" dirty="0"/>
              <a:t>Click to edit Master text styles</a:t>
            </a:r>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solidFill>
                  <a:prstClr val="black">
                    <a:tint val="75000"/>
                  </a:prstClr>
                </a:solidFill>
              </a:rPr>
              <a:pPr/>
              <a:t>11/26/18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1284D7-83C2-438F-BB45-CD47C32E675F}" type="slidenum">
              <a:rPr lang="en-US" smtClean="0">
                <a:solidFill>
                  <a:prstClr val="black">
                    <a:tint val="75000"/>
                  </a:prstClr>
                </a:solidFill>
              </a:rPr>
              <a:pPr/>
              <a:t>‹#›</a:t>
            </a:fld>
            <a:endParaRPr lang="en-US">
              <a:solidFill>
                <a:prstClr val="black">
                  <a:tint val="75000"/>
                </a:prstClr>
              </a:solidFill>
            </a:endParaRPr>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Relationship Id="rId14" Type="http://schemas.openxmlformats.org/officeDocument/2006/relationships/slideLayout" Target="../slideLayouts/slideLayout169.xml"/><Relationship Id="rId15" Type="http://schemas.openxmlformats.org/officeDocument/2006/relationships/slideLayout" Target="../slideLayouts/slideLayout170.xml"/><Relationship Id="rId16" Type="http://schemas.openxmlformats.org/officeDocument/2006/relationships/slideLayout" Target="../slideLayouts/slideLayout171.xml"/><Relationship Id="rId17" Type="http://schemas.openxmlformats.org/officeDocument/2006/relationships/slideLayout" Target="../slideLayouts/slideLayout172.xml"/><Relationship Id="rId18" Type="http://schemas.openxmlformats.org/officeDocument/2006/relationships/slideLayout" Target="../slideLayouts/slideLayout173.xml"/><Relationship Id="rId19" Type="http://schemas.openxmlformats.org/officeDocument/2006/relationships/theme" Target="../theme/theme10.xml"/><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84.xml"/><Relationship Id="rId12" Type="http://schemas.openxmlformats.org/officeDocument/2006/relationships/slideLayout" Target="../slideLayouts/slideLayout185.xml"/><Relationship Id="rId13" Type="http://schemas.openxmlformats.org/officeDocument/2006/relationships/slideLayout" Target="../slideLayouts/slideLayout186.xml"/><Relationship Id="rId14" Type="http://schemas.openxmlformats.org/officeDocument/2006/relationships/slideLayout" Target="../slideLayouts/slideLayout187.xml"/><Relationship Id="rId15" Type="http://schemas.openxmlformats.org/officeDocument/2006/relationships/slideLayout" Target="../slideLayouts/slideLayout188.xml"/><Relationship Id="rId16" Type="http://schemas.openxmlformats.org/officeDocument/2006/relationships/slideLayout" Target="../slideLayouts/slideLayout189.xml"/><Relationship Id="rId17" Type="http://schemas.openxmlformats.org/officeDocument/2006/relationships/slideLayout" Target="../slideLayouts/slideLayout190.xml"/><Relationship Id="rId18" Type="http://schemas.openxmlformats.org/officeDocument/2006/relationships/slideLayout" Target="../slideLayouts/slideLayout191.xml"/><Relationship Id="rId19" Type="http://schemas.openxmlformats.org/officeDocument/2006/relationships/theme" Target="../theme/theme11.xml"/><Relationship Id="rId1" Type="http://schemas.openxmlformats.org/officeDocument/2006/relationships/slideLayout" Target="../slideLayouts/slideLayout174.xml"/><Relationship Id="rId2" Type="http://schemas.openxmlformats.org/officeDocument/2006/relationships/slideLayout" Target="../slideLayouts/slideLayout175.xml"/><Relationship Id="rId3" Type="http://schemas.openxmlformats.org/officeDocument/2006/relationships/slideLayout" Target="../slideLayouts/slideLayout176.xml"/><Relationship Id="rId4" Type="http://schemas.openxmlformats.org/officeDocument/2006/relationships/slideLayout" Target="../slideLayouts/slideLayout177.xml"/><Relationship Id="rId5" Type="http://schemas.openxmlformats.org/officeDocument/2006/relationships/slideLayout" Target="../slideLayouts/slideLayout178.xml"/><Relationship Id="rId6" Type="http://schemas.openxmlformats.org/officeDocument/2006/relationships/slideLayout" Target="../slideLayouts/slideLayout179.xml"/><Relationship Id="rId7" Type="http://schemas.openxmlformats.org/officeDocument/2006/relationships/slideLayout" Target="../slideLayouts/slideLayout180.xml"/><Relationship Id="rId8" Type="http://schemas.openxmlformats.org/officeDocument/2006/relationships/slideLayout" Target="../slideLayouts/slideLayout181.xml"/><Relationship Id="rId9" Type="http://schemas.openxmlformats.org/officeDocument/2006/relationships/slideLayout" Target="../slideLayouts/slideLayout182.xml"/><Relationship Id="rId10" Type="http://schemas.openxmlformats.org/officeDocument/2006/relationships/slideLayout" Target="../slideLayouts/slideLayout18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94.xml"/><Relationship Id="rId4" Type="http://schemas.openxmlformats.org/officeDocument/2006/relationships/theme" Target="../theme/theme12.xml"/><Relationship Id="rId1" Type="http://schemas.openxmlformats.org/officeDocument/2006/relationships/slideLayout" Target="../slideLayouts/slideLayout192.xml"/><Relationship Id="rId2" Type="http://schemas.openxmlformats.org/officeDocument/2006/relationships/slideLayout" Target="../slideLayouts/slideLayout19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theme" Target="../theme/theme13.xml"/><Relationship Id="rId1" Type="http://schemas.openxmlformats.org/officeDocument/2006/relationships/slideLayout" Target="../slideLayouts/slideLayout195.xml"/><Relationship Id="rId2" Type="http://schemas.openxmlformats.org/officeDocument/2006/relationships/slideLayout" Target="../slideLayouts/slideLayout196.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slideLayout" Target="../slideLayouts/slideLayout211.xml"/><Relationship Id="rId13" Type="http://schemas.openxmlformats.org/officeDocument/2006/relationships/slideLayout" Target="../slideLayouts/slideLayout212.xml"/><Relationship Id="rId14" Type="http://schemas.openxmlformats.org/officeDocument/2006/relationships/slideLayout" Target="../slideLayouts/slideLayout213.xml"/><Relationship Id="rId15" Type="http://schemas.openxmlformats.org/officeDocument/2006/relationships/slideLayout" Target="../slideLayouts/slideLayout214.xml"/><Relationship Id="rId16" Type="http://schemas.openxmlformats.org/officeDocument/2006/relationships/slideLayout" Target="../slideLayouts/slideLayout215.xml"/><Relationship Id="rId17" Type="http://schemas.openxmlformats.org/officeDocument/2006/relationships/slideLayout" Target="../slideLayouts/slideLayout216.xml"/><Relationship Id="rId18" Type="http://schemas.openxmlformats.org/officeDocument/2006/relationships/slideLayout" Target="../slideLayouts/slideLayout217.xml"/><Relationship Id="rId19" Type="http://schemas.openxmlformats.org/officeDocument/2006/relationships/theme" Target="../theme/theme14.xml"/><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228.xml"/><Relationship Id="rId12" Type="http://schemas.openxmlformats.org/officeDocument/2006/relationships/slideLayout" Target="../slideLayouts/slideLayout229.xml"/><Relationship Id="rId13" Type="http://schemas.openxmlformats.org/officeDocument/2006/relationships/slideLayout" Target="../slideLayouts/slideLayout230.xml"/><Relationship Id="rId14" Type="http://schemas.openxmlformats.org/officeDocument/2006/relationships/slideLayout" Target="../slideLayouts/slideLayout231.xml"/><Relationship Id="rId15" Type="http://schemas.openxmlformats.org/officeDocument/2006/relationships/slideLayout" Target="../slideLayouts/slideLayout232.xml"/><Relationship Id="rId16" Type="http://schemas.openxmlformats.org/officeDocument/2006/relationships/slideLayout" Target="../slideLayouts/slideLayout233.xml"/><Relationship Id="rId17" Type="http://schemas.openxmlformats.org/officeDocument/2006/relationships/slideLayout" Target="../slideLayouts/slideLayout234.xml"/><Relationship Id="rId18" Type="http://schemas.openxmlformats.org/officeDocument/2006/relationships/slideLayout" Target="../slideLayouts/slideLayout235.xml"/><Relationship Id="rId19" Type="http://schemas.openxmlformats.org/officeDocument/2006/relationships/theme" Target="../theme/theme15.xml"/><Relationship Id="rId1" Type="http://schemas.openxmlformats.org/officeDocument/2006/relationships/slideLayout" Target="../slideLayouts/slideLayout218.xml"/><Relationship Id="rId2" Type="http://schemas.openxmlformats.org/officeDocument/2006/relationships/slideLayout" Target="../slideLayouts/slideLayout219.xml"/><Relationship Id="rId3" Type="http://schemas.openxmlformats.org/officeDocument/2006/relationships/slideLayout" Target="../slideLayouts/slideLayout220.xml"/><Relationship Id="rId4" Type="http://schemas.openxmlformats.org/officeDocument/2006/relationships/slideLayout" Target="../slideLayouts/slideLayout221.xml"/><Relationship Id="rId5" Type="http://schemas.openxmlformats.org/officeDocument/2006/relationships/slideLayout" Target="../slideLayouts/slideLayout222.xml"/><Relationship Id="rId6" Type="http://schemas.openxmlformats.org/officeDocument/2006/relationships/slideLayout" Target="../slideLayouts/slideLayout223.xml"/><Relationship Id="rId7" Type="http://schemas.openxmlformats.org/officeDocument/2006/relationships/slideLayout" Target="../slideLayouts/slideLayout224.xml"/><Relationship Id="rId8" Type="http://schemas.openxmlformats.org/officeDocument/2006/relationships/slideLayout" Target="../slideLayouts/slideLayout225.xml"/><Relationship Id="rId9" Type="http://schemas.openxmlformats.org/officeDocument/2006/relationships/slideLayout" Target="../slideLayouts/slideLayout226.xml"/><Relationship Id="rId10" Type="http://schemas.openxmlformats.org/officeDocument/2006/relationships/slideLayout" Target="../slideLayouts/slideLayout22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238.xml"/><Relationship Id="rId4" Type="http://schemas.openxmlformats.org/officeDocument/2006/relationships/slideLayout" Target="../slideLayouts/slideLayout239.xml"/><Relationship Id="rId5" Type="http://schemas.openxmlformats.org/officeDocument/2006/relationships/slideLayout" Target="../slideLayouts/slideLayout240.xml"/><Relationship Id="rId6" Type="http://schemas.openxmlformats.org/officeDocument/2006/relationships/theme" Target="../theme/theme16.xml"/><Relationship Id="rId1" Type="http://schemas.openxmlformats.org/officeDocument/2006/relationships/slideLayout" Target="../slideLayouts/slideLayout236.xml"/><Relationship Id="rId2" Type="http://schemas.openxmlformats.org/officeDocument/2006/relationships/slideLayout" Target="../slideLayouts/slideLayout23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slideLayout" Target="../slideLayouts/slideLayout46.xml"/><Relationship Id="rId18" Type="http://schemas.openxmlformats.org/officeDocument/2006/relationships/slideLayout" Target="../slideLayouts/slideLayout47.xml"/><Relationship Id="rId19"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slideLayout" Target="../slideLayouts/slideLayout61.xml"/><Relationship Id="rId15" Type="http://schemas.openxmlformats.org/officeDocument/2006/relationships/slideLayout" Target="../slideLayouts/slideLayout62.xml"/><Relationship Id="rId16" Type="http://schemas.openxmlformats.org/officeDocument/2006/relationships/slideLayout" Target="../slideLayouts/slideLayout63.xml"/><Relationship Id="rId17" Type="http://schemas.openxmlformats.org/officeDocument/2006/relationships/slideLayout" Target="../slideLayouts/slideLayout64.xml"/><Relationship Id="rId18" Type="http://schemas.openxmlformats.org/officeDocument/2006/relationships/slideLayout" Target="../slideLayouts/slideLayout65.xml"/><Relationship Id="rId19"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slideLayout" Target="../slideLayouts/slideLayout78.xml"/><Relationship Id="rId14" Type="http://schemas.openxmlformats.org/officeDocument/2006/relationships/slideLayout" Target="../slideLayouts/slideLayout79.xml"/><Relationship Id="rId15" Type="http://schemas.openxmlformats.org/officeDocument/2006/relationships/slideLayout" Target="../slideLayouts/slideLayout80.xml"/><Relationship Id="rId16" Type="http://schemas.openxmlformats.org/officeDocument/2006/relationships/slideLayout" Target="../slideLayouts/slideLayout81.xml"/><Relationship Id="rId17" Type="http://schemas.openxmlformats.org/officeDocument/2006/relationships/slideLayout" Target="../slideLayouts/slideLayout82.xml"/><Relationship Id="rId18" Type="http://schemas.openxmlformats.org/officeDocument/2006/relationships/slideLayout" Target="../slideLayouts/slideLayout83.xml"/><Relationship Id="rId19" Type="http://schemas.openxmlformats.org/officeDocument/2006/relationships/theme" Target="../theme/theme5.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slideLayout" Target="../slideLayouts/slideLayout97.xml"/><Relationship Id="rId15" Type="http://schemas.openxmlformats.org/officeDocument/2006/relationships/slideLayout" Target="../slideLayouts/slideLayout98.xml"/><Relationship Id="rId16" Type="http://schemas.openxmlformats.org/officeDocument/2006/relationships/slideLayout" Target="../slideLayouts/slideLayout99.xml"/><Relationship Id="rId17" Type="http://schemas.openxmlformats.org/officeDocument/2006/relationships/slideLayout" Target="../slideLayouts/slideLayout100.xml"/><Relationship Id="rId18" Type="http://schemas.openxmlformats.org/officeDocument/2006/relationships/slideLayout" Target="../slideLayouts/slideLayout101.xml"/><Relationship Id="rId19" Type="http://schemas.openxmlformats.org/officeDocument/2006/relationships/theme" Target="../theme/theme6.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slideLayout" Target="../slideLayouts/slideLayout113.xml"/><Relationship Id="rId13" Type="http://schemas.openxmlformats.org/officeDocument/2006/relationships/slideLayout" Target="../slideLayouts/slideLayout114.xml"/><Relationship Id="rId14" Type="http://schemas.openxmlformats.org/officeDocument/2006/relationships/slideLayout" Target="../slideLayouts/slideLayout115.xml"/><Relationship Id="rId15" Type="http://schemas.openxmlformats.org/officeDocument/2006/relationships/slideLayout" Target="../slideLayouts/slideLayout116.xml"/><Relationship Id="rId16" Type="http://schemas.openxmlformats.org/officeDocument/2006/relationships/slideLayout" Target="../slideLayouts/slideLayout117.xml"/><Relationship Id="rId17" Type="http://schemas.openxmlformats.org/officeDocument/2006/relationships/slideLayout" Target="../slideLayouts/slideLayout118.xml"/><Relationship Id="rId18" Type="http://schemas.openxmlformats.org/officeDocument/2006/relationships/slideLayout" Target="../slideLayouts/slideLayout119.xml"/><Relationship Id="rId19" Type="http://schemas.openxmlformats.org/officeDocument/2006/relationships/theme" Target="../theme/theme7.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Relationship Id="rId14" Type="http://schemas.openxmlformats.org/officeDocument/2006/relationships/slideLayout" Target="../slideLayouts/slideLayout133.xml"/><Relationship Id="rId15" Type="http://schemas.openxmlformats.org/officeDocument/2006/relationships/slideLayout" Target="../slideLayouts/slideLayout134.xml"/><Relationship Id="rId16" Type="http://schemas.openxmlformats.org/officeDocument/2006/relationships/slideLayout" Target="../slideLayouts/slideLayout135.xml"/><Relationship Id="rId17" Type="http://schemas.openxmlformats.org/officeDocument/2006/relationships/slideLayout" Target="../slideLayouts/slideLayout136.xml"/><Relationship Id="rId18" Type="http://schemas.openxmlformats.org/officeDocument/2006/relationships/slideLayout" Target="../slideLayouts/slideLayout137.xml"/><Relationship Id="rId19" Type="http://schemas.openxmlformats.org/officeDocument/2006/relationships/theme" Target="../theme/theme8.xml"/><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slideLayout" Target="../slideLayouts/slideLayout151.xml"/><Relationship Id="rId15" Type="http://schemas.openxmlformats.org/officeDocument/2006/relationships/slideLayout" Target="../slideLayouts/slideLayout152.xml"/><Relationship Id="rId16" Type="http://schemas.openxmlformats.org/officeDocument/2006/relationships/slideLayout" Target="../slideLayouts/slideLayout153.xml"/><Relationship Id="rId17" Type="http://schemas.openxmlformats.org/officeDocument/2006/relationships/slideLayout" Target="../slideLayouts/slideLayout154.xml"/><Relationship Id="rId18" Type="http://schemas.openxmlformats.org/officeDocument/2006/relationships/slideLayout" Target="../slideLayouts/slideLayout155.xml"/><Relationship Id="rId19" Type="http://schemas.openxmlformats.org/officeDocument/2006/relationships/theme" Target="../theme/theme9.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23ED7-B4CF-0A48-B0BE-168619ED8A60}" type="datetimeFigureOut">
              <a:rPr lang="en-US" smtClean="0"/>
              <a:t>11/26/18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EBC10-F0E7-324D-B396-0D3C3700E8FE}" type="slidenum">
              <a:rPr lang="en-US" smtClean="0"/>
              <a:t>‹#›</a:t>
            </a:fld>
            <a:endParaRPr lang="en-US"/>
          </a:p>
        </p:txBody>
      </p:sp>
    </p:spTree>
    <p:extLst>
      <p:ext uri="{BB962C8B-B14F-4D97-AF65-F5344CB8AC3E}">
        <p14:creationId xmlns:p14="http://schemas.microsoft.com/office/powerpoint/2010/main" val="1176500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8235B6-A6E0-EA49-BAE4-A19C798B5EA6}" type="datetimeFigureOut">
              <a:rPr lang="en-US" smtClean="0">
                <a:solidFill>
                  <a:prstClr val="black">
                    <a:tint val="75000"/>
                  </a:prstClr>
                </a:solidFill>
              </a:rPr>
              <a:pPr defTabSz="457200"/>
              <a:t>11/26/18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85C81A-333C-424E-85E9-48CB5F67CC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1424380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8235B6-A6E0-EA49-BAE4-A19C798B5EA6}" type="datetimeFigureOut">
              <a:rPr lang="en-US" smtClean="0">
                <a:solidFill>
                  <a:prstClr val="black">
                    <a:tint val="75000"/>
                  </a:prstClr>
                </a:solidFill>
              </a:rPr>
              <a:pPr defTabSz="457200"/>
              <a:t>11/26/18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85C81A-333C-424E-85E9-48CB5F67CC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128135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189" name="Google Shape;189;p30"/>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1"/>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90" name="Google Shape;190;p30"/>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pPr>
              <a:buClr>
                <a:srgbClr val="000000"/>
              </a:buClr>
              <a:buFont typeface="Arial"/>
              <a:buNone/>
            </a:pPr>
            <a:endParaRPr kern="0"/>
          </a:p>
        </p:txBody>
      </p:sp>
      <p:sp>
        <p:nvSpPr>
          <p:cNvPr id="191" name="Google Shape;191;p30"/>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pPr>
              <a:buClr>
                <a:srgbClr val="000000"/>
              </a:buClr>
              <a:buFont typeface="Arial"/>
              <a:buNone/>
            </a:pPr>
            <a:endParaRPr kern="0"/>
          </a:p>
        </p:txBody>
      </p:sp>
      <p:sp>
        <p:nvSpPr>
          <p:cNvPr id="192" name="Google Shape;192;p30"/>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1994872037"/>
      </p:ext>
    </p:extLst>
  </p:cSld>
  <p:clrMap bg1="lt1" tx1="dk1" bg2="dk2" tx2="lt2" accent1="accent1" accent2="accent2" accent3="accent3" accent4="accent4" accent5="accent5" accent6="accent6" hlink="hlink" folHlink="folHlink"/>
  <p:sldLayoutIdLst>
    <p:sldLayoutId id="2147483851" r:id="rId1"/>
    <p:sldLayoutId id="2147483852" r:id="rId2"/>
    <p:sldLayoutId id="21474838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55133" y="107950"/>
            <a:ext cx="10475384" cy="1309688"/>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SzPts val="1400"/>
              <a:buNone/>
              <a:defRPr sz="4800" b="0" i="0" u="none" strike="noStrike" cap="none">
                <a:solidFill>
                  <a:schemeClr val="lt1"/>
                </a:solidFill>
                <a:latin typeface="Corbel"/>
                <a:ea typeface="Corbel"/>
                <a:cs typeface="Corbel"/>
                <a:sym typeface="Corbel"/>
              </a:defRPr>
            </a:lvl1pPr>
            <a:lvl2pPr marR="0" lvl="1" algn="ctr" rtl="0">
              <a:spcBef>
                <a:spcPts val="0"/>
              </a:spcBef>
              <a:spcAft>
                <a:spcPts val="0"/>
              </a:spcAft>
              <a:buSzPts val="1400"/>
              <a:buNone/>
              <a:defRPr sz="4800" b="0" i="0" u="none" strike="noStrike" cap="none">
                <a:solidFill>
                  <a:schemeClr val="lt1"/>
                </a:solidFill>
                <a:latin typeface="Corbel"/>
                <a:ea typeface="Corbel"/>
                <a:cs typeface="Corbel"/>
                <a:sym typeface="Corbel"/>
              </a:defRPr>
            </a:lvl2pPr>
            <a:lvl3pPr marR="0" lvl="2" algn="ctr" rtl="0">
              <a:spcBef>
                <a:spcPts val="0"/>
              </a:spcBef>
              <a:spcAft>
                <a:spcPts val="0"/>
              </a:spcAft>
              <a:buSzPts val="1400"/>
              <a:buNone/>
              <a:defRPr sz="4800" b="0" i="0" u="none" strike="noStrike" cap="none">
                <a:solidFill>
                  <a:schemeClr val="lt1"/>
                </a:solidFill>
                <a:latin typeface="Corbel"/>
                <a:ea typeface="Corbel"/>
                <a:cs typeface="Corbel"/>
                <a:sym typeface="Corbel"/>
              </a:defRPr>
            </a:lvl3pPr>
            <a:lvl4pPr marR="0" lvl="3" algn="ctr" rtl="0">
              <a:spcBef>
                <a:spcPts val="0"/>
              </a:spcBef>
              <a:spcAft>
                <a:spcPts val="0"/>
              </a:spcAft>
              <a:buSzPts val="1400"/>
              <a:buNone/>
              <a:defRPr sz="4800" b="0" i="0" u="none" strike="noStrike" cap="none">
                <a:solidFill>
                  <a:schemeClr val="lt1"/>
                </a:solidFill>
                <a:latin typeface="Corbel"/>
                <a:ea typeface="Corbel"/>
                <a:cs typeface="Corbel"/>
                <a:sym typeface="Corbel"/>
              </a:defRPr>
            </a:lvl4pPr>
            <a:lvl5pPr marR="0" lvl="4" algn="ctr" rtl="0">
              <a:spcBef>
                <a:spcPts val="0"/>
              </a:spcBef>
              <a:spcAft>
                <a:spcPts val="0"/>
              </a:spcAft>
              <a:buSzPts val="1400"/>
              <a:buNone/>
              <a:defRPr sz="4800" b="0" i="0" u="none" strike="noStrike" cap="none">
                <a:solidFill>
                  <a:schemeClr val="lt1"/>
                </a:solidFill>
                <a:latin typeface="Corbel"/>
                <a:ea typeface="Corbel"/>
                <a:cs typeface="Corbel"/>
                <a:sym typeface="Corbel"/>
              </a:defRPr>
            </a:lvl5pPr>
            <a:lvl6pPr marR="0" lvl="5" algn="ctr" rtl="0">
              <a:spcBef>
                <a:spcPts val="0"/>
              </a:spcBef>
              <a:spcAft>
                <a:spcPts val="0"/>
              </a:spcAft>
              <a:buSzPts val="1400"/>
              <a:buNone/>
              <a:defRPr sz="4800" b="0" i="0" u="none" strike="noStrike" cap="none">
                <a:solidFill>
                  <a:schemeClr val="lt1"/>
                </a:solidFill>
                <a:latin typeface="Corbel"/>
                <a:ea typeface="Corbel"/>
                <a:cs typeface="Corbel"/>
                <a:sym typeface="Corbel"/>
              </a:defRPr>
            </a:lvl6pPr>
            <a:lvl7pPr marR="0" lvl="6" algn="ctr" rtl="0">
              <a:spcBef>
                <a:spcPts val="0"/>
              </a:spcBef>
              <a:spcAft>
                <a:spcPts val="0"/>
              </a:spcAft>
              <a:buSzPts val="1400"/>
              <a:buNone/>
              <a:defRPr sz="4800" b="0" i="0" u="none" strike="noStrike" cap="none">
                <a:solidFill>
                  <a:schemeClr val="lt1"/>
                </a:solidFill>
                <a:latin typeface="Corbel"/>
                <a:ea typeface="Corbel"/>
                <a:cs typeface="Corbel"/>
                <a:sym typeface="Corbel"/>
              </a:defRPr>
            </a:lvl7pPr>
            <a:lvl8pPr marR="0" lvl="7" algn="ctr" rtl="0">
              <a:spcBef>
                <a:spcPts val="0"/>
              </a:spcBef>
              <a:spcAft>
                <a:spcPts val="0"/>
              </a:spcAft>
              <a:buSzPts val="1400"/>
              <a:buNone/>
              <a:defRPr sz="4800" b="0" i="0" u="none" strike="noStrike" cap="none">
                <a:solidFill>
                  <a:schemeClr val="lt1"/>
                </a:solidFill>
                <a:latin typeface="Corbel"/>
                <a:ea typeface="Corbel"/>
                <a:cs typeface="Corbel"/>
                <a:sym typeface="Corbel"/>
              </a:defRPr>
            </a:lvl8pPr>
            <a:lvl9pPr marR="0" lvl="8" algn="ctr" rtl="0">
              <a:spcBef>
                <a:spcPts val="0"/>
              </a:spcBef>
              <a:spcAft>
                <a:spcPts val="0"/>
              </a:spcAft>
              <a:buSzPts val="1400"/>
              <a:buNone/>
              <a:defRPr sz="4800" b="0" i="0" u="none" strike="noStrike" cap="none">
                <a:solidFill>
                  <a:schemeClr val="lt1"/>
                </a:solidFill>
                <a:latin typeface="Corbel"/>
                <a:ea typeface="Corbel"/>
                <a:cs typeface="Corbel"/>
                <a:sym typeface="Corbel"/>
              </a:defRPr>
            </a:lvl9pPr>
          </a:lstStyle>
          <a:p>
            <a:endParaRPr/>
          </a:p>
        </p:txBody>
      </p:sp>
      <p:sp>
        <p:nvSpPr>
          <p:cNvPr id="50" name="Google Shape;50;p8"/>
          <p:cNvSpPr txBox="1">
            <a:spLocks noGrp="1"/>
          </p:cNvSpPr>
          <p:nvPr>
            <p:ph type="body" idx="1"/>
          </p:nvPr>
        </p:nvSpPr>
        <p:spPr>
          <a:xfrm>
            <a:off x="825501" y="1600200"/>
            <a:ext cx="10505017" cy="4638675"/>
          </a:xfrm>
          <a:prstGeom prst="rect">
            <a:avLst/>
          </a:prstGeom>
          <a:noFill/>
          <a:ln>
            <a:noFill/>
          </a:ln>
        </p:spPr>
        <p:txBody>
          <a:bodyPr spcFirstLastPara="1" wrap="square" lIns="91425" tIns="45700" rIns="91425" bIns="45700" anchor="t" anchorCtr="0"/>
          <a:lstStyle>
            <a:lvl1pPr marL="457200" marR="0" lvl="0" indent="-381000" algn="l" rtl="0">
              <a:spcBef>
                <a:spcPts val="2000"/>
              </a:spcBef>
              <a:spcAft>
                <a:spcPts val="0"/>
              </a:spcAft>
              <a:buClr>
                <a:schemeClr val="lt1"/>
              </a:buClr>
              <a:buSzPts val="2400"/>
              <a:buFont typeface="Noto Sans Symbols"/>
              <a:buChar char="●"/>
              <a:defRPr sz="2400" b="0" i="0" u="none" strike="noStrike" cap="none">
                <a:solidFill>
                  <a:schemeClr val="lt1"/>
                </a:solidFill>
                <a:latin typeface="Corbel"/>
                <a:ea typeface="Corbel"/>
                <a:cs typeface="Corbel"/>
                <a:sym typeface="Corbel"/>
              </a:defRPr>
            </a:lvl1pPr>
            <a:lvl2pPr marL="914400" marR="0" lvl="1" indent="-368300" algn="l" rtl="0">
              <a:spcBef>
                <a:spcPts val="600"/>
              </a:spcBef>
              <a:spcAft>
                <a:spcPts val="0"/>
              </a:spcAft>
              <a:buClr>
                <a:srgbClr val="A6A6A6"/>
              </a:buClr>
              <a:buSzPts val="2200"/>
              <a:buFont typeface="Noto Sans Symbols"/>
              <a:buChar char="●"/>
              <a:defRPr sz="2200" b="0" i="0" u="none" strike="noStrike" cap="none">
                <a:solidFill>
                  <a:schemeClr val="lt1"/>
                </a:solidFill>
                <a:latin typeface="Corbel"/>
                <a:ea typeface="Corbel"/>
                <a:cs typeface="Corbel"/>
                <a:sym typeface="Corbel"/>
              </a:defRPr>
            </a:lvl2pPr>
            <a:lvl3pPr marL="1371600" marR="0" lvl="2" indent="-355600" algn="l" rtl="0">
              <a:spcBef>
                <a:spcPts val="6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3pPr>
            <a:lvl4pPr marL="1828800" marR="0" lvl="3" indent="-342900" algn="l" rtl="0">
              <a:spcBef>
                <a:spcPts val="600"/>
              </a:spcBef>
              <a:spcAft>
                <a:spcPts val="0"/>
              </a:spcAft>
              <a:buClr>
                <a:srgbClr val="A6A6A6"/>
              </a:buClr>
              <a:buSzPts val="1800"/>
              <a:buFont typeface="Noto Sans Symbols"/>
              <a:buChar char="●"/>
              <a:defRPr sz="1800" b="0" i="0" u="none" strike="noStrike" cap="none">
                <a:solidFill>
                  <a:schemeClr val="lt1"/>
                </a:solidFill>
                <a:latin typeface="Corbel"/>
                <a:ea typeface="Corbel"/>
                <a:cs typeface="Corbel"/>
                <a:sym typeface="Corbel"/>
              </a:defRPr>
            </a:lvl4pPr>
            <a:lvl5pPr marL="2286000" marR="0" lvl="4" indent="-342900" algn="l" rtl="0">
              <a:spcBef>
                <a:spcPts val="6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51" name="Google Shape;51;p8"/>
          <p:cNvSpPr txBox="1">
            <a:spLocks noGrp="1"/>
          </p:cNvSpPr>
          <p:nvPr>
            <p:ph type="dt" idx="10"/>
          </p:nvPr>
        </p:nvSpPr>
        <p:spPr>
          <a:xfrm>
            <a:off x="4673600" y="6356351"/>
            <a:ext cx="2844800" cy="365125"/>
          </a:xfrm>
          <a:prstGeom prst="rect">
            <a:avLst/>
          </a:prstGeom>
          <a:noFill/>
          <a:ln>
            <a:noFill/>
          </a:ln>
        </p:spPr>
        <p:txBody>
          <a:bodyPr spcFirstLastPara="1" wrap="square" lIns="0" tIns="45700" rIns="0" bIns="45700" anchor="ctr" anchorCtr="0"/>
          <a:lstStyle>
            <a:lvl1pPr marR="0" lvl="0" algn="ctr"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pPr>
              <a:buClr>
                <a:srgbClr val="000000"/>
              </a:buClr>
              <a:buFont typeface="Arial"/>
              <a:buNone/>
            </a:pPr>
            <a:endParaRPr kern="0"/>
          </a:p>
        </p:txBody>
      </p:sp>
      <p:sp>
        <p:nvSpPr>
          <p:cNvPr id="52" name="Google Shape;52;p8"/>
          <p:cNvSpPr txBox="1">
            <a:spLocks noGrp="1"/>
          </p:cNvSpPr>
          <p:nvPr>
            <p:ph type="ftr" idx="11"/>
          </p:nvPr>
        </p:nvSpPr>
        <p:spPr>
          <a:xfrm>
            <a:off x="374651" y="6356351"/>
            <a:ext cx="3860800" cy="365125"/>
          </a:xfrm>
          <a:prstGeom prst="rect">
            <a:avLst/>
          </a:prstGeom>
          <a:noFill/>
          <a:ln>
            <a:noFill/>
          </a:ln>
        </p:spPr>
        <p:txBody>
          <a:bodyPr spcFirstLastPara="1" wrap="square" lIns="0" tIns="45700" rIns="0" bIns="45700" anchor="ctr" anchorCtr="0"/>
          <a:lstStyle>
            <a:lvl1pPr marR="0" lvl="0" algn="l" rtl="0">
              <a:spcBef>
                <a:spcPts val="0"/>
              </a:spcBef>
              <a:spcAft>
                <a:spcPts val="0"/>
              </a:spcAft>
              <a:buSzPts val="1400"/>
              <a:buNone/>
              <a:defRPr sz="1100" b="0" i="0" u="none" strike="noStrike" cap="none">
                <a:solidFill>
                  <a:srgbClr val="BFBFBF"/>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pPr>
              <a:buClr>
                <a:srgbClr val="000000"/>
              </a:buClr>
              <a:buFont typeface="Arial"/>
              <a:buNone/>
            </a:pPr>
            <a:endParaRPr kern="0"/>
          </a:p>
        </p:txBody>
      </p:sp>
      <p:sp>
        <p:nvSpPr>
          <p:cNvPr id="53" name="Google Shape;53;p8"/>
          <p:cNvSpPr txBox="1">
            <a:spLocks noGrp="1"/>
          </p:cNvSpPr>
          <p:nvPr>
            <p:ph type="sldNum" idx="12"/>
          </p:nvPr>
        </p:nvSpPr>
        <p:spPr>
          <a:xfrm>
            <a:off x="10769600" y="6356351"/>
            <a:ext cx="10160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spcAft>
                <a:spcPts val="0"/>
              </a:spcAft>
              <a:buNone/>
              <a:defRPr sz="1100" b="1" i="0" u="none" strike="noStrike" cap="none">
                <a:solidFill>
                  <a:srgbClr val="BFBFBF"/>
                </a:solidFill>
                <a:latin typeface="Palatino Linotype"/>
                <a:ea typeface="Palatino Linotype"/>
                <a:cs typeface="Palatino Linotype"/>
                <a:sym typeface="Palatino Linotype"/>
              </a:defRPr>
            </a:lvl1pPr>
            <a:lvl2pPr marL="0" marR="0" lvl="1" indent="0" algn="r" rtl="0">
              <a:spcBef>
                <a:spcPts val="0"/>
              </a:spcBef>
              <a:spcAft>
                <a:spcPts val="0"/>
              </a:spcAft>
              <a:buNone/>
              <a:defRPr sz="1100" b="1" i="0" u="none" strike="noStrike" cap="none">
                <a:solidFill>
                  <a:srgbClr val="BFBFBF"/>
                </a:solidFill>
                <a:latin typeface="Palatino Linotype"/>
                <a:ea typeface="Palatino Linotype"/>
                <a:cs typeface="Palatino Linotype"/>
                <a:sym typeface="Palatino Linotype"/>
              </a:defRPr>
            </a:lvl2pPr>
            <a:lvl3pPr marL="0" marR="0" lvl="2" indent="0" algn="r" rtl="0">
              <a:spcBef>
                <a:spcPts val="0"/>
              </a:spcBef>
              <a:spcAft>
                <a:spcPts val="0"/>
              </a:spcAft>
              <a:buNone/>
              <a:defRPr sz="1100" b="1" i="0" u="none" strike="noStrike" cap="none">
                <a:solidFill>
                  <a:srgbClr val="BFBFBF"/>
                </a:solidFill>
                <a:latin typeface="Palatino Linotype"/>
                <a:ea typeface="Palatino Linotype"/>
                <a:cs typeface="Palatino Linotype"/>
                <a:sym typeface="Palatino Linotype"/>
              </a:defRPr>
            </a:lvl3pPr>
            <a:lvl4pPr marL="0" marR="0" lvl="3" indent="0" algn="r" rtl="0">
              <a:spcBef>
                <a:spcPts val="0"/>
              </a:spcBef>
              <a:spcAft>
                <a:spcPts val="0"/>
              </a:spcAft>
              <a:buNone/>
              <a:defRPr sz="1100" b="1" i="0" u="none" strike="noStrike" cap="none">
                <a:solidFill>
                  <a:srgbClr val="BFBFBF"/>
                </a:solidFill>
                <a:latin typeface="Palatino Linotype"/>
                <a:ea typeface="Palatino Linotype"/>
                <a:cs typeface="Palatino Linotype"/>
                <a:sym typeface="Palatino Linotype"/>
              </a:defRPr>
            </a:lvl4pPr>
            <a:lvl5pPr marL="0" marR="0" lvl="4" indent="0" algn="r" rtl="0">
              <a:spcBef>
                <a:spcPts val="0"/>
              </a:spcBef>
              <a:spcAft>
                <a:spcPts val="0"/>
              </a:spcAft>
              <a:buNone/>
              <a:defRPr sz="1100" b="1" i="0" u="none" strike="noStrike" cap="none">
                <a:solidFill>
                  <a:srgbClr val="BFBFBF"/>
                </a:solidFill>
                <a:latin typeface="Palatino Linotype"/>
                <a:ea typeface="Palatino Linotype"/>
                <a:cs typeface="Palatino Linotype"/>
                <a:sym typeface="Palatino Linotype"/>
              </a:defRPr>
            </a:lvl5pPr>
            <a:lvl6pPr marL="0" marR="0" lvl="5" indent="0" algn="r" rtl="0">
              <a:spcBef>
                <a:spcPts val="0"/>
              </a:spcBef>
              <a:spcAft>
                <a:spcPts val="0"/>
              </a:spcAft>
              <a:buNone/>
              <a:defRPr sz="1100" b="1" i="0" u="none" strike="noStrike" cap="none">
                <a:solidFill>
                  <a:srgbClr val="BFBFBF"/>
                </a:solidFill>
                <a:latin typeface="Palatino Linotype"/>
                <a:ea typeface="Palatino Linotype"/>
                <a:cs typeface="Palatino Linotype"/>
                <a:sym typeface="Palatino Linotype"/>
              </a:defRPr>
            </a:lvl6pPr>
            <a:lvl7pPr marL="0" marR="0" lvl="6" indent="0" algn="r" rtl="0">
              <a:spcBef>
                <a:spcPts val="0"/>
              </a:spcBef>
              <a:spcAft>
                <a:spcPts val="0"/>
              </a:spcAft>
              <a:buNone/>
              <a:defRPr sz="1100" b="1" i="0" u="none" strike="noStrike" cap="none">
                <a:solidFill>
                  <a:srgbClr val="BFBFBF"/>
                </a:solidFill>
                <a:latin typeface="Palatino Linotype"/>
                <a:ea typeface="Palatino Linotype"/>
                <a:cs typeface="Palatino Linotype"/>
                <a:sym typeface="Palatino Linotype"/>
              </a:defRPr>
            </a:lvl7pPr>
            <a:lvl8pPr marL="0" marR="0" lvl="7" indent="0" algn="r" rtl="0">
              <a:spcBef>
                <a:spcPts val="0"/>
              </a:spcBef>
              <a:spcAft>
                <a:spcPts val="0"/>
              </a:spcAft>
              <a:buNone/>
              <a:defRPr sz="1100" b="1" i="0" u="none" strike="noStrike" cap="none">
                <a:solidFill>
                  <a:srgbClr val="BFBFBF"/>
                </a:solidFill>
                <a:latin typeface="Palatino Linotype"/>
                <a:ea typeface="Palatino Linotype"/>
                <a:cs typeface="Palatino Linotype"/>
                <a:sym typeface="Palatino Linotype"/>
              </a:defRPr>
            </a:lvl8pPr>
            <a:lvl9pPr marL="0" marR="0" lvl="8" indent="0" algn="r" rtl="0">
              <a:spcBef>
                <a:spcPts val="0"/>
              </a:spcBef>
              <a:spcAft>
                <a:spcPts val="0"/>
              </a:spcAft>
              <a:buNone/>
              <a:defRPr sz="1100" b="1" i="0" u="none" strike="noStrike" cap="none">
                <a:solidFill>
                  <a:srgbClr val="BFBFBF"/>
                </a:solidFill>
                <a:latin typeface="Palatino Linotype"/>
                <a:ea typeface="Palatino Linotype"/>
                <a:cs typeface="Palatino Linotype"/>
                <a:sym typeface="Palatino Linotype"/>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548139285"/>
      </p:ext>
    </p:extLst>
  </p:cSld>
  <p:clrMap bg1="lt1" tx1="dk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B9A40607-E22C-4E3D-B73B-DC5D29F4701E}" type="slidenum">
              <a:rPr lang="en-US" smtClean="0">
                <a:solidFill>
                  <a:srgbClr val="90C226"/>
                </a:solidFill>
                <a:latin typeface="Arial" charset="0"/>
              </a:rPr>
              <a:pPr fontAlgn="base">
                <a:spcBef>
                  <a:spcPct val="0"/>
                </a:spcBef>
                <a:spcAft>
                  <a:spcPct val="0"/>
                </a:spcAft>
                <a:defRPr/>
              </a:pPr>
              <a:t>‹#›</a:t>
            </a:fld>
            <a:endParaRPr lang="en-US">
              <a:solidFill>
                <a:srgbClr val="90C226"/>
              </a:solidFill>
              <a:latin typeface="Arial" charset="0"/>
            </a:endParaRPr>
          </a:p>
        </p:txBody>
      </p:sp>
    </p:spTree>
    <p:extLst>
      <p:ext uri="{BB962C8B-B14F-4D97-AF65-F5344CB8AC3E}">
        <p14:creationId xmlns:p14="http://schemas.microsoft.com/office/powerpoint/2010/main" val="166258859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B9A40607-E22C-4E3D-B73B-DC5D29F4701E}" type="slidenum">
              <a:rPr lang="en-US" smtClean="0">
                <a:solidFill>
                  <a:srgbClr val="90C226"/>
                </a:solidFill>
                <a:latin typeface="Arial" charset="0"/>
              </a:rPr>
              <a:pPr fontAlgn="base">
                <a:spcBef>
                  <a:spcPct val="0"/>
                </a:spcBef>
                <a:spcAft>
                  <a:spcPct val="0"/>
                </a:spcAft>
                <a:defRPr/>
              </a:pPr>
              <a:t>‹#›</a:t>
            </a:fld>
            <a:endParaRPr lang="en-US">
              <a:solidFill>
                <a:srgbClr val="90C226"/>
              </a:solidFill>
              <a:latin typeface="Arial" charset="0"/>
            </a:endParaRPr>
          </a:p>
        </p:txBody>
      </p:sp>
    </p:spTree>
    <p:extLst>
      <p:ext uri="{BB962C8B-B14F-4D97-AF65-F5344CB8AC3E}">
        <p14:creationId xmlns:p14="http://schemas.microsoft.com/office/powerpoint/2010/main" val="1625969606"/>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03200" y="-76200"/>
            <a:ext cx="12420600" cy="7004050"/>
          </a:xfrm>
          <a:prstGeom prst="rect">
            <a:avLst/>
          </a:prstGeom>
          <a:solidFill>
            <a:srgbClr val="A5ADA3"/>
          </a:solidFill>
          <a:ln w="12700">
            <a:solidFill/>
            <a:miter lim="400000"/>
          </a:ln>
        </p:spPr>
        <p:txBody>
          <a:bodyPr lIns="0" tIns="0" rIns="0" bIns="0" anchor="ctr"/>
          <a:lstStyle/>
          <a:p>
            <a:pP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sz="1200" kern="0">
              <a:solidFill>
                <a:sysClr val="windowText" lastClr="000000"/>
              </a:solidFill>
              <a:effectLst>
                <a:outerShdw blurRad="38100" dist="12700" dir="5400000" rotWithShape="0">
                  <a:srgbClr val="000000">
                    <a:alpha val="50000"/>
                  </a:srgbClr>
                </a:outerShdw>
              </a:effectLst>
              <a:sym typeface="Verdana"/>
            </a:endParaRPr>
          </a:p>
        </p:txBody>
      </p:sp>
      <p:sp>
        <p:nvSpPr>
          <p:cNvPr id="3" name="Shape 3"/>
          <p:cNvSpPr/>
          <p:nvPr/>
        </p:nvSpPr>
        <p:spPr>
          <a:xfrm>
            <a:off x="-220134" y="-177800"/>
            <a:ext cx="12632267" cy="7016750"/>
          </a:xfrm>
          <a:prstGeom prst="rect">
            <a:avLst/>
          </a:prstGeom>
          <a:gradFill>
            <a:gsLst>
              <a:gs pos="0">
                <a:srgbClr val="0365C0"/>
              </a:gs>
              <a:gs pos="100000">
                <a:srgbClr val="01142F"/>
              </a:gs>
            </a:gsLst>
            <a:path path="circle">
              <a:fillToRect l="37721" t="-19636" r="62278" b="119636"/>
            </a:path>
          </a:gradFill>
          <a:ln w="12700">
            <a:miter lim="400000"/>
          </a:ln>
          <a:effectLst>
            <a:outerShdw blurRad="101600" dist="76200" dir="3806094" rotWithShape="0">
              <a:srgbClr val="000000"/>
            </a:outerShdw>
          </a:effectLst>
        </p:spPr>
        <p:txBody>
          <a:bodyPr lIns="50800" tIns="50800" rIns="50800" bIns="50800" anchor="ctr"/>
          <a:lstStyle/>
          <a:p>
            <a:pP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effectLst>
                  <a:outerShdw blurRad="38100" dist="12700" dir="5400000" rotWithShape="0">
                    <a:srgbClr val="000000">
                      <a:alpha val="50000"/>
                    </a:srgbClr>
                  </a:outerShdw>
                </a:effectLst>
              </a:defRPr>
            </a:pPr>
            <a:endParaRPr sz="1600" kern="0">
              <a:solidFill>
                <a:sysClr val="windowText" lastClr="000000"/>
              </a:solidFill>
              <a:effectLst>
                <a:outerShdw blurRad="38100" dist="12700" dir="5400000" rotWithShape="0">
                  <a:srgbClr val="000000">
                    <a:alpha val="50000"/>
                  </a:srgbClr>
                </a:outerShdw>
              </a:effectLst>
              <a:sym typeface="Verdana"/>
            </a:endParaRPr>
          </a:p>
        </p:txBody>
      </p:sp>
    </p:spTree>
    <p:extLst>
      <p:ext uri="{BB962C8B-B14F-4D97-AF65-F5344CB8AC3E}">
        <p14:creationId xmlns:p14="http://schemas.microsoft.com/office/powerpoint/2010/main" val="110310043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Lst>
  <p:transition spd="med"/>
  <p:timing>
    <p:tnLst>
      <p:par>
        <p:cTn id="1" dur="indefinite" restart="never" nodeType="tmRoot"/>
      </p:par>
    </p:tnLst>
  </p:timing>
  <p:txStyles>
    <p:titleStyle>
      <a:lvl1pPr algn="ctr" defTabSz="457200">
        <a:lnSpc>
          <a:spcPts val="53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Verdana"/>
        </a:defRPr>
      </a:lvl1pPr>
      <a:lvl2pPr indent="228600" algn="ctr" defTabSz="457200">
        <a:lnSpc>
          <a:spcPts val="53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Verdana"/>
        </a:defRPr>
      </a:lvl2pPr>
      <a:lvl3pPr indent="457200" algn="ctr" defTabSz="457200">
        <a:lnSpc>
          <a:spcPts val="53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Verdana"/>
        </a:defRPr>
      </a:lvl3pPr>
      <a:lvl4pPr indent="685800" algn="ctr" defTabSz="457200">
        <a:lnSpc>
          <a:spcPts val="53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Verdana"/>
        </a:defRPr>
      </a:lvl4pPr>
      <a:lvl5pPr indent="914400" algn="ctr" defTabSz="457200">
        <a:lnSpc>
          <a:spcPts val="53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Verdana"/>
        </a:defRPr>
      </a:lvl5pPr>
      <a:lvl6pPr indent="1143000" algn="ctr" defTabSz="457200">
        <a:lnSpc>
          <a:spcPts val="53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Verdana"/>
        </a:defRPr>
      </a:lvl6pPr>
      <a:lvl7pPr indent="1371600" algn="ctr" defTabSz="457200">
        <a:lnSpc>
          <a:spcPts val="53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Verdana"/>
        </a:defRPr>
      </a:lvl7pPr>
      <a:lvl8pPr indent="1600200" algn="ctr" defTabSz="457200">
        <a:lnSpc>
          <a:spcPts val="53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Verdana"/>
        </a:defRPr>
      </a:lvl8pPr>
      <a:lvl9pPr indent="1828800" algn="ctr" defTabSz="457200">
        <a:lnSpc>
          <a:spcPts val="53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Verdana"/>
        </a:defRPr>
      </a:lvl9pPr>
    </p:titleStyle>
    <p:bodyStyle>
      <a:lvl1pPr marL="361354" indent="-361354" defTabSz="457200">
        <a:lnSpc>
          <a:spcPts val="3800"/>
        </a:lnSpc>
        <a:spcBef>
          <a:spcPts val="700"/>
        </a:spcBef>
        <a:buSzPct val="100000"/>
        <a:buChar char="•"/>
        <a:tabLst>
          <a:tab pos="381000" algn="l"/>
          <a:tab pos="393700" algn="l"/>
          <a:tab pos="749300" algn="l"/>
          <a:tab pos="1104900" algn="l"/>
          <a:tab pos="1460500" algn="l"/>
          <a:tab pos="1816100" algn="l"/>
          <a:tab pos="2171700" algn="l"/>
          <a:tab pos="2527300" algn="l"/>
          <a:tab pos="2882900" algn="l"/>
          <a:tab pos="3238500" algn="l"/>
          <a:tab pos="3594100" algn="l"/>
          <a:tab pos="3949700" algn="l"/>
          <a:tab pos="4305300" algn="l"/>
        </a:tabLst>
        <a:defRPr sz="3200">
          <a:latin typeface="+mn-lt"/>
          <a:ea typeface="+mn-ea"/>
          <a:cs typeface="+mn-cs"/>
          <a:sym typeface="Verdana"/>
        </a:defRPr>
      </a:lvl1pPr>
      <a:lvl2pPr marL="875222" indent="-418022" defTabSz="457200">
        <a:lnSpc>
          <a:spcPts val="3800"/>
        </a:lnSpc>
        <a:spcBef>
          <a:spcPts val="700"/>
        </a:spcBef>
        <a:buSzPct val="100000"/>
        <a:buChar char="•"/>
        <a:tabLst>
          <a:tab pos="381000" algn="l"/>
          <a:tab pos="393700" algn="l"/>
          <a:tab pos="749300" algn="l"/>
          <a:tab pos="1104900" algn="l"/>
          <a:tab pos="1460500" algn="l"/>
          <a:tab pos="1816100" algn="l"/>
          <a:tab pos="2171700" algn="l"/>
          <a:tab pos="2527300" algn="l"/>
          <a:tab pos="2882900" algn="l"/>
          <a:tab pos="3238500" algn="l"/>
          <a:tab pos="3594100" algn="l"/>
          <a:tab pos="3949700" algn="l"/>
          <a:tab pos="4305300" algn="l"/>
        </a:tabLst>
        <a:defRPr sz="3200">
          <a:latin typeface="+mn-lt"/>
          <a:ea typeface="+mn-ea"/>
          <a:cs typeface="+mn-cs"/>
          <a:sym typeface="Verdana"/>
        </a:defRPr>
      </a:lvl2pPr>
      <a:lvl3pPr marL="1322321" indent="-407921" defTabSz="457200">
        <a:lnSpc>
          <a:spcPts val="3800"/>
        </a:lnSpc>
        <a:spcBef>
          <a:spcPts val="700"/>
        </a:spcBef>
        <a:buSzPct val="100000"/>
        <a:buChar char="•"/>
        <a:tabLst>
          <a:tab pos="381000" algn="l"/>
          <a:tab pos="393700" algn="l"/>
          <a:tab pos="749300" algn="l"/>
          <a:tab pos="1104900" algn="l"/>
          <a:tab pos="1460500" algn="l"/>
          <a:tab pos="1816100" algn="l"/>
          <a:tab pos="2171700" algn="l"/>
          <a:tab pos="2527300" algn="l"/>
          <a:tab pos="2882900" algn="l"/>
          <a:tab pos="3238500" algn="l"/>
          <a:tab pos="3594100" algn="l"/>
          <a:tab pos="3949700" algn="l"/>
          <a:tab pos="4305300" algn="l"/>
        </a:tabLst>
        <a:defRPr sz="3200">
          <a:latin typeface="+mn-lt"/>
          <a:ea typeface="+mn-ea"/>
          <a:cs typeface="+mn-cs"/>
          <a:sym typeface="Verdana"/>
        </a:defRPr>
      </a:lvl3pPr>
      <a:lvl4pPr marL="1853485" indent="-481885" defTabSz="457200">
        <a:lnSpc>
          <a:spcPts val="3800"/>
        </a:lnSpc>
        <a:spcBef>
          <a:spcPts val="700"/>
        </a:spcBef>
        <a:buSzPct val="100000"/>
        <a:buChar char="•"/>
        <a:tabLst>
          <a:tab pos="381000" algn="l"/>
          <a:tab pos="393700" algn="l"/>
          <a:tab pos="749300" algn="l"/>
          <a:tab pos="1104900" algn="l"/>
          <a:tab pos="1460500" algn="l"/>
          <a:tab pos="1816100" algn="l"/>
          <a:tab pos="2171700" algn="l"/>
          <a:tab pos="2527300" algn="l"/>
          <a:tab pos="2882900" algn="l"/>
          <a:tab pos="3238500" algn="l"/>
          <a:tab pos="3594100" algn="l"/>
          <a:tab pos="3949700" algn="l"/>
          <a:tab pos="4305300" algn="l"/>
        </a:tabLst>
        <a:defRPr sz="3200">
          <a:latin typeface="+mn-lt"/>
          <a:ea typeface="+mn-ea"/>
          <a:cs typeface="+mn-cs"/>
          <a:sym typeface="Verdana"/>
        </a:defRPr>
      </a:lvl4pPr>
      <a:lvl5pPr indent="1828800" defTabSz="457200">
        <a:lnSpc>
          <a:spcPts val="3800"/>
        </a:lnSpc>
        <a:spcBef>
          <a:spcPts val="700"/>
        </a:spcBef>
        <a:tabLst>
          <a:tab pos="381000" algn="l"/>
          <a:tab pos="393700" algn="l"/>
          <a:tab pos="749300" algn="l"/>
          <a:tab pos="1104900" algn="l"/>
          <a:tab pos="1460500" algn="l"/>
          <a:tab pos="1816100" algn="l"/>
          <a:tab pos="2171700" algn="l"/>
          <a:tab pos="2527300" algn="l"/>
          <a:tab pos="2882900" algn="l"/>
          <a:tab pos="3238500" algn="l"/>
          <a:tab pos="3594100" algn="l"/>
          <a:tab pos="3949700" algn="l"/>
          <a:tab pos="4305300" algn="l"/>
        </a:tabLst>
        <a:defRPr sz="3200">
          <a:latin typeface="+mn-lt"/>
          <a:ea typeface="+mn-ea"/>
          <a:cs typeface="+mn-cs"/>
          <a:sym typeface="Verdana"/>
        </a:defRPr>
      </a:lvl5pPr>
      <a:lvl6pPr indent="2184400" defTabSz="457200">
        <a:lnSpc>
          <a:spcPts val="3800"/>
        </a:lnSpc>
        <a:spcBef>
          <a:spcPts val="700"/>
        </a:spcBef>
        <a:tabLst>
          <a:tab pos="381000" algn="l"/>
          <a:tab pos="393700" algn="l"/>
          <a:tab pos="749300" algn="l"/>
          <a:tab pos="1104900" algn="l"/>
          <a:tab pos="1460500" algn="l"/>
          <a:tab pos="1816100" algn="l"/>
          <a:tab pos="2171700" algn="l"/>
          <a:tab pos="2527300" algn="l"/>
          <a:tab pos="2882900" algn="l"/>
          <a:tab pos="3238500" algn="l"/>
          <a:tab pos="3594100" algn="l"/>
          <a:tab pos="3949700" algn="l"/>
          <a:tab pos="4305300" algn="l"/>
        </a:tabLst>
        <a:defRPr sz="3200">
          <a:latin typeface="+mn-lt"/>
          <a:ea typeface="+mn-ea"/>
          <a:cs typeface="+mn-cs"/>
          <a:sym typeface="Verdana"/>
        </a:defRPr>
      </a:lvl6pPr>
      <a:lvl7pPr indent="2540000" defTabSz="457200">
        <a:lnSpc>
          <a:spcPts val="3800"/>
        </a:lnSpc>
        <a:spcBef>
          <a:spcPts val="700"/>
        </a:spcBef>
        <a:tabLst>
          <a:tab pos="381000" algn="l"/>
          <a:tab pos="393700" algn="l"/>
          <a:tab pos="749300" algn="l"/>
          <a:tab pos="1104900" algn="l"/>
          <a:tab pos="1460500" algn="l"/>
          <a:tab pos="1816100" algn="l"/>
          <a:tab pos="2171700" algn="l"/>
          <a:tab pos="2527300" algn="l"/>
          <a:tab pos="2882900" algn="l"/>
          <a:tab pos="3238500" algn="l"/>
          <a:tab pos="3594100" algn="l"/>
          <a:tab pos="3949700" algn="l"/>
          <a:tab pos="4305300" algn="l"/>
        </a:tabLst>
        <a:defRPr sz="3200">
          <a:latin typeface="+mn-lt"/>
          <a:ea typeface="+mn-ea"/>
          <a:cs typeface="+mn-cs"/>
          <a:sym typeface="Verdana"/>
        </a:defRPr>
      </a:lvl7pPr>
      <a:lvl8pPr indent="2895600" defTabSz="457200">
        <a:lnSpc>
          <a:spcPts val="3800"/>
        </a:lnSpc>
        <a:spcBef>
          <a:spcPts val="700"/>
        </a:spcBef>
        <a:tabLst>
          <a:tab pos="381000" algn="l"/>
          <a:tab pos="393700" algn="l"/>
          <a:tab pos="749300" algn="l"/>
          <a:tab pos="1104900" algn="l"/>
          <a:tab pos="1460500" algn="l"/>
          <a:tab pos="1816100" algn="l"/>
          <a:tab pos="2171700" algn="l"/>
          <a:tab pos="2527300" algn="l"/>
          <a:tab pos="2882900" algn="l"/>
          <a:tab pos="3238500" algn="l"/>
          <a:tab pos="3594100" algn="l"/>
          <a:tab pos="3949700" algn="l"/>
          <a:tab pos="4305300" algn="l"/>
        </a:tabLst>
        <a:defRPr sz="3200">
          <a:latin typeface="+mn-lt"/>
          <a:ea typeface="+mn-ea"/>
          <a:cs typeface="+mn-cs"/>
          <a:sym typeface="Verdana"/>
        </a:defRPr>
      </a:lvl8pPr>
      <a:lvl9pPr indent="3251200" defTabSz="457200">
        <a:lnSpc>
          <a:spcPts val="3800"/>
        </a:lnSpc>
        <a:spcBef>
          <a:spcPts val="700"/>
        </a:spcBef>
        <a:tabLst>
          <a:tab pos="381000" algn="l"/>
          <a:tab pos="393700" algn="l"/>
          <a:tab pos="749300" algn="l"/>
          <a:tab pos="1104900" algn="l"/>
          <a:tab pos="1460500" algn="l"/>
          <a:tab pos="1816100" algn="l"/>
          <a:tab pos="2171700" algn="l"/>
          <a:tab pos="2527300" algn="l"/>
          <a:tab pos="2882900" algn="l"/>
          <a:tab pos="3238500" algn="l"/>
          <a:tab pos="3594100" algn="l"/>
          <a:tab pos="3949700" algn="l"/>
          <a:tab pos="4305300" algn="l"/>
        </a:tabLst>
        <a:defRPr sz="3200">
          <a:latin typeface="+mn-lt"/>
          <a:ea typeface="+mn-ea"/>
          <a:cs typeface="+mn-cs"/>
          <a:sym typeface="Verdana"/>
        </a:defRPr>
      </a:lvl9pPr>
    </p:bodyStyle>
    <p:otherStyle>
      <a:lvl1pPr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1pPr>
      <a:lvl2pPr indent="2286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2pPr>
      <a:lvl3pPr indent="4572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3pPr>
      <a:lvl4pPr indent="6858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4pPr>
      <a:lvl5pPr indent="9144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5pPr>
      <a:lvl6pPr indent="11430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6pPr>
      <a:lvl7pPr indent="13716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7pPr>
      <a:lvl8pPr indent="16002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8pPr>
      <a:lvl9pPr indent="18288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sym typeface="Arial"/>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sym typeface="Arial"/>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B9A40607-E22C-4E3D-B73B-DC5D29F4701E}" type="slidenum">
              <a:rPr lang="en-US" smtClean="0">
                <a:solidFill>
                  <a:srgbClr val="90C226"/>
                </a:solidFill>
                <a:latin typeface="Arial" charset="0"/>
                <a:sym typeface="Arial"/>
              </a:rPr>
              <a:pPr fontAlgn="base">
                <a:spcBef>
                  <a:spcPct val="0"/>
                </a:spcBef>
                <a:spcAft>
                  <a:spcPct val="0"/>
                </a:spcAft>
                <a:defRPr/>
              </a:pPr>
              <a:t>‹#›</a:t>
            </a:fld>
            <a:endParaRPr lang="en-US">
              <a:solidFill>
                <a:srgbClr val="90C226"/>
              </a:solidFill>
              <a:latin typeface="Arial" charset="0"/>
              <a:sym typeface="Arial"/>
            </a:endParaRPr>
          </a:p>
        </p:txBody>
      </p:sp>
    </p:spTree>
    <p:extLst>
      <p:ext uri="{BB962C8B-B14F-4D97-AF65-F5344CB8AC3E}">
        <p14:creationId xmlns:p14="http://schemas.microsoft.com/office/powerpoint/2010/main" val="1397632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sym typeface="Arial"/>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sym typeface="Arial"/>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B9A40607-E22C-4E3D-B73B-DC5D29F4701E}" type="slidenum">
              <a:rPr lang="en-US" smtClean="0">
                <a:solidFill>
                  <a:srgbClr val="90C226"/>
                </a:solidFill>
                <a:latin typeface="Arial" charset="0"/>
                <a:sym typeface="Arial"/>
              </a:rPr>
              <a:pPr fontAlgn="base">
                <a:spcBef>
                  <a:spcPct val="0"/>
                </a:spcBef>
                <a:spcAft>
                  <a:spcPct val="0"/>
                </a:spcAft>
                <a:defRPr/>
              </a:pPr>
              <a:t>‹#›</a:t>
            </a:fld>
            <a:endParaRPr lang="en-US">
              <a:solidFill>
                <a:srgbClr val="90C226"/>
              </a:solidFill>
              <a:latin typeface="Arial" charset="0"/>
              <a:sym typeface="Arial"/>
            </a:endParaRPr>
          </a:p>
        </p:txBody>
      </p:sp>
    </p:spTree>
    <p:extLst>
      <p:ext uri="{BB962C8B-B14F-4D97-AF65-F5344CB8AC3E}">
        <p14:creationId xmlns:p14="http://schemas.microsoft.com/office/powerpoint/2010/main" val="20421603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8235B6-A6E0-EA49-BAE4-A19C798B5EA6}" type="datetimeFigureOut">
              <a:rPr lang="en-US" smtClean="0">
                <a:solidFill>
                  <a:prstClr val="black">
                    <a:tint val="75000"/>
                  </a:prstClr>
                </a:solidFill>
              </a:rPr>
              <a:pPr defTabSz="457200"/>
              <a:t>11/26/18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85C81A-333C-424E-85E9-48CB5F67CC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0059884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8235B6-A6E0-EA49-BAE4-A19C798B5EA6}" type="datetimeFigureOut">
              <a:rPr lang="en-US" smtClean="0">
                <a:solidFill>
                  <a:prstClr val="black">
                    <a:tint val="75000"/>
                  </a:prstClr>
                </a:solidFill>
              </a:rPr>
              <a:pPr defTabSz="457200"/>
              <a:t>11/26/18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85C81A-333C-424E-85E9-48CB5F67CC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5720243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8235B6-A6E0-EA49-BAE4-A19C798B5EA6}" type="datetimeFigureOut">
              <a:rPr lang="en-US" smtClean="0">
                <a:solidFill>
                  <a:prstClr val="black">
                    <a:tint val="75000"/>
                  </a:prstClr>
                </a:solidFill>
              </a:rPr>
              <a:pPr defTabSz="457200"/>
              <a:t>11/26/18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85C81A-333C-424E-85E9-48CB5F67CC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03631868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8235B6-A6E0-EA49-BAE4-A19C798B5EA6}" type="datetimeFigureOut">
              <a:rPr lang="en-US" smtClean="0">
                <a:solidFill>
                  <a:prstClr val="black">
                    <a:tint val="75000"/>
                  </a:prstClr>
                </a:solidFill>
              </a:rPr>
              <a:pPr defTabSz="457200"/>
              <a:t>11/26/18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85C81A-333C-424E-85E9-48CB5F67CC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93818014"/>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8235B6-A6E0-EA49-BAE4-A19C798B5EA6}" type="datetimeFigureOut">
              <a:rPr lang="en-US" smtClean="0">
                <a:solidFill>
                  <a:prstClr val="black">
                    <a:tint val="75000"/>
                  </a:prstClr>
                </a:solidFill>
              </a:rPr>
              <a:pPr defTabSz="457200"/>
              <a:t>11/26/18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785C81A-333C-424E-85E9-48CB5F67CC2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16859493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B9A40607-E22C-4E3D-B73B-DC5D29F4701E}" type="slidenum">
              <a:rPr lang="en-US" smtClean="0">
                <a:solidFill>
                  <a:srgbClr val="90C226"/>
                </a:solidFill>
                <a:latin typeface="Arial" charset="0"/>
              </a:rPr>
              <a:pPr fontAlgn="base">
                <a:spcBef>
                  <a:spcPct val="0"/>
                </a:spcBef>
                <a:spcAft>
                  <a:spcPct val="0"/>
                </a:spcAft>
                <a:defRPr/>
              </a:pPr>
              <a:t>‹#›</a:t>
            </a:fld>
            <a:endParaRPr lang="en-US">
              <a:solidFill>
                <a:srgbClr val="90C226"/>
              </a:solidFill>
              <a:latin typeface="Arial" charset="0"/>
            </a:endParaRPr>
          </a:p>
        </p:txBody>
      </p:sp>
    </p:spTree>
    <p:extLst>
      <p:ext uri="{BB962C8B-B14F-4D97-AF65-F5344CB8AC3E}">
        <p14:creationId xmlns:p14="http://schemas.microsoft.com/office/powerpoint/2010/main" val="20170203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3.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hyperlink" Target="http://www.michaelbach.de/ot/mot_adaptSpiral/index.html" TargetMode="Externa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3.xml"/><Relationship Id="rId3"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8.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36.xml"/><Relationship Id="rId4" Type="http://schemas.openxmlformats.org/officeDocument/2006/relationships/notesSlide" Target="../notesSlides/notesSlide6.xml"/><Relationship Id="rId5" Type="http://schemas.openxmlformats.org/officeDocument/2006/relationships/hyperlink" Target="https://www.youtube.com/watch?v=_eVztKynhsk&amp;feature=youtu.be" TargetMode="External"/><Relationship Id="rId6" Type="http://schemas.openxmlformats.org/officeDocument/2006/relationships/image" Target="../media/image20.png"/><Relationship Id="rId1" Type="http://schemas.microsoft.com/office/2007/relationships/media" Target="../media/media1.mp4"/><Relationship Id="rId2" Type="http://schemas.openxmlformats.org/officeDocument/2006/relationships/video" Target="../media/media1.mp4"/></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6.xml"/><Relationship Id="rId2" Type="http://schemas.openxmlformats.org/officeDocument/2006/relationships/image" Target="../media/image21.jpe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4.xml"/><Relationship Id="rId2" Type="http://schemas.openxmlformats.org/officeDocument/2006/relationships/image" Target="../media/image21.jpe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jpeg"/><Relationship Id="rId1" Type="http://schemas.openxmlformats.org/officeDocument/2006/relationships/slideLayout" Target="../slideLayouts/slideLayout177.xml"/><Relationship Id="rId2" Type="http://schemas.openxmlformats.org/officeDocument/2006/relationships/image" Target="../media/image2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4.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0.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80.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S&amp;P Week #2</a:t>
            </a:r>
            <a:endParaRPr lang="en-US" dirty="0"/>
          </a:p>
        </p:txBody>
      </p:sp>
      <p:sp>
        <p:nvSpPr>
          <p:cNvPr id="3" name="Subtitle 2"/>
          <p:cNvSpPr>
            <a:spLocks noGrp="1"/>
          </p:cNvSpPr>
          <p:nvPr>
            <p:ph type="subTitle" idx="1"/>
          </p:nvPr>
        </p:nvSpPr>
        <p:spPr/>
        <p:txBody>
          <a:bodyPr/>
          <a:lstStyle/>
          <a:p>
            <a:r>
              <a:rPr lang="en-US" dirty="0" smtClean="0"/>
              <a:t>KT AP Psychology </a:t>
            </a:r>
            <a:r>
              <a:rPr lang="mr-IN" dirty="0" smtClean="0"/>
              <a:t>–</a:t>
            </a:r>
            <a:r>
              <a:rPr lang="en-US" dirty="0" smtClean="0"/>
              <a:t> 2018 </a:t>
            </a:r>
            <a:endParaRPr lang="en-US" dirty="0"/>
          </a:p>
        </p:txBody>
      </p:sp>
    </p:spTree>
    <p:extLst>
      <p:ext uri="{BB962C8B-B14F-4D97-AF65-F5344CB8AC3E}">
        <p14:creationId xmlns:p14="http://schemas.microsoft.com/office/powerpoint/2010/main" val="68765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0" y="228600"/>
            <a:ext cx="8229600" cy="1143000"/>
          </a:xfrm>
        </p:spPr>
        <p:txBody>
          <a:bodyPr/>
          <a:lstStyle/>
          <a:p>
            <a:r>
              <a:rPr lang="en-US" dirty="0">
                <a:latin typeface="Comic Sans MS" charset="0"/>
              </a:rPr>
              <a:t>Transduction</a:t>
            </a:r>
          </a:p>
        </p:txBody>
      </p:sp>
      <p:pic>
        <p:nvPicPr>
          <p:cNvPr id="3" name="Picture 4" descr="re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1"/>
            <a:ext cx="77724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984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68F85B2-1853-D846-B009-453CB79CCBE2}" type="slidenum">
              <a:rPr lang="en-US">
                <a:solidFill>
                  <a:prstClr val="black">
                    <a:tint val="75000"/>
                  </a:prstClr>
                </a:solidFill>
              </a:rPr>
              <a:pPr/>
              <a:t>11</a:t>
            </a:fld>
            <a:endParaRPr lang="en-US">
              <a:solidFill>
                <a:prstClr val="black">
                  <a:tint val="75000"/>
                </a:prstClr>
              </a:solidFill>
            </a:endParaRPr>
          </a:p>
        </p:txBody>
      </p:sp>
      <p:sp>
        <p:nvSpPr>
          <p:cNvPr id="53250" name="Rectangle 2"/>
          <p:cNvSpPr>
            <a:spLocks noGrp="1" noChangeArrowheads="1"/>
          </p:cNvSpPr>
          <p:nvPr>
            <p:ph type="title"/>
          </p:nvPr>
        </p:nvSpPr>
        <p:spPr/>
        <p:txBody>
          <a:bodyPr/>
          <a:lstStyle/>
          <a:p>
            <a:r>
              <a:rPr lang="en-US" sz="4000">
                <a:latin typeface="Palatino Linotype" charset="0"/>
              </a:rPr>
              <a:t>Bipolar &amp; Ganglion Cells</a:t>
            </a:r>
          </a:p>
        </p:txBody>
      </p:sp>
      <p:pic>
        <p:nvPicPr>
          <p:cNvPr id="53251" name="Picture 3" descr="figure 05-0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71913" y="3027364"/>
            <a:ext cx="4405312" cy="3525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3252" name="Rectangle 4"/>
          <p:cNvSpPr>
            <a:spLocks noChangeArrowheads="1"/>
          </p:cNvSpPr>
          <p:nvPr/>
        </p:nvSpPr>
        <p:spPr bwMode="auto">
          <a:xfrm>
            <a:off x="2019300" y="1524000"/>
            <a:ext cx="815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457200">
              <a:spcBef>
                <a:spcPct val="20000"/>
              </a:spcBef>
            </a:pPr>
            <a:r>
              <a:rPr lang="en-US" sz="2800" dirty="0">
                <a:solidFill>
                  <a:schemeClr val="accent1">
                    <a:lumMod val="75000"/>
                  </a:schemeClr>
                </a:solidFill>
                <a:latin typeface="Palatino Linotype" charset="0"/>
              </a:rPr>
              <a:t>Bipolar cells </a:t>
            </a:r>
            <a:r>
              <a:rPr lang="en-US" sz="2800" dirty="0">
                <a:solidFill>
                  <a:prstClr val="black"/>
                </a:solidFill>
                <a:latin typeface="Palatino Linotype" charset="0"/>
              </a:rPr>
              <a:t>receive messages from photoreceptors and transmit them to ganglion cells, which converge to form the optic nerve.</a:t>
            </a:r>
          </a:p>
        </p:txBody>
      </p:sp>
    </p:spTree>
    <p:extLst>
      <p:ext uri="{BB962C8B-B14F-4D97-AF65-F5344CB8AC3E}">
        <p14:creationId xmlns:p14="http://schemas.microsoft.com/office/powerpoint/2010/main" val="2087872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A1128-B6FF-3242-B3EC-A764F39682C4}" type="slidenum">
              <a:rPr lang="en-US">
                <a:solidFill>
                  <a:prstClr val="black">
                    <a:tint val="75000"/>
                  </a:prstClr>
                </a:solidFill>
              </a:rPr>
              <a:pPr/>
              <a:t>12</a:t>
            </a:fld>
            <a:endParaRPr lang="en-US">
              <a:solidFill>
                <a:prstClr val="black">
                  <a:tint val="75000"/>
                </a:prstClr>
              </a:solidFill>
            </a:endParaRPr>
          </a:p>
        </p:txBody>
      </p:sp>
      <p:sp>
        <p:nvSpPr>
          <p:cNvPr id="54274" name="Rectangle 2"/>
          <p:cNvSpPr>
            <a:spLocks noGrp="1" noChangeArrowheads="1"/>
          </p:cNvSpPr>
          <p:nvPr>
            <p:ph type="title"/>
          </p:nvPr>
        </p:nvSpPr>
        <p:spPr/>
        <p:txBody>
          <a:bodyPr/>
          <a:lstStyle/>
          <a:p>
            <a:r>
              <a:rPr lang="en-US" sz="4000">
                <a:latin typeface="Palatino Linotype" charset="0"/>
              </a:rPr>
              <a:t>Visual Information Processing</a:t>
            </a:r>
          </a:p>
        </p:txBody>
      </p:sp>
      <p:sp>
        <p:nvSpPr>
          <p:cNvPr id="54275" name="Rectangle 3"/>
          <p:cNvSpPr>
            <a:spLocks noChangeArrowheads="1"/>
          </p:cNvSpPr>
          <p:nvPr/>
        </p:nvSpPr>
        <p:spPr bwMode="auto">
          <a:xfrm>
            <a:off x="1981200" y="1524000"/>
            <a:ext cx="8191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457200">
              <a:spcBef>
                <a:spcPct val="20000"/>
              </a:spcBef>
            </a:pPr>
            <a:r>
              <a:rPr lang="en-US" sz="2800" dirty="0">
                <a:solidFill>
                  <a:srgbClr val="FF0000"/>
                </a:solidFill>
                <a:latin typeface="Palatino Linotype" charset="0"/>
              </a:rPr>
              <a:t>Optic nerves </a:t>
            </a:r>
            <a:r>
              <a:rPr lang="en-US" sz="2800" dirty="0">
                <a:solidFill>
                  <a:prstClr val="black"/>
                </a:solidFill>
                <a:latin typeface="Palatino Linotype" charset="0"/>
              </a:rPr>
              <a:t>connect to the thalamus in the middle of the brain, and the </a:t>
            </a:r>
            <a:r>
              <a:rPr lang="en-US" sz="2800" dirty="0">
                <a:solidFill>
                  <a:srgbClr val="FF0000"/>
                </a:solidFill>
                <a:latin typeface="Palatino Linotype" charset="0"/>
              </a:rPr>
              <a:t>thalamus </a:t>
            </a:r>
            <a:r>
              <a:rPr lang="en-US" sz="2800" dirty="0">
                <a:solidFill>
                  <a:prstClr val="black"/>
                </a:solidFill>
                <a:latin typeface="Palatino Linotype" charset="0"/>
              </a:rPr>
              <a:t>connects to the </a:t>
            </a:r>
            <a:r>
              <a:rPr lang="en-US" sz="2800" dirty="0">
                <a:solidFill>
                  <a:schemeClr val="accent1">
                    <a:lumMod val="75000"/>
                  </a:schemeClr>
                </a:solidFill>
                <a:latin typeface="Palatino Linotype" charset="0"/>
              </a:rPr>
              <a:t>visual cortex</a:t>
            </a:r>
            <a:r>
              <a:rPr lang="en-US" sz="2800" dirty="0">
                <a:solidFill>
                  <a:prstClr val="black"/>
                </a:solidFill>
                <a:latin typeface="Palatino Linotype" charset="0"/>
              </a:rPr>
              <a:t>.</a:t>
            </a:r>
          </a:p>
        </p:txBody>
      </p:sp>
      <p:pic>
        <p:nvPicPr>
          <p:cNvPr id="54276" name="Picture 4" descr="figure-12-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79826" y="3057525"/>
            <a:ext cx="4803775" cy="3519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3157448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atin typeface="Comic Sans MS" charset="0"/>
              </a:rPr>
              <a:t>Phase Four: In the Brain</a:t>
            </a:r>
          </a:p>
        </p:txBody>
      </p:sp>
      <p:pic>
        <p:nvPicPr>
          <p:cNvPr id="5" name="Content Placeholder 4" descr="lenny_turkey_hunting_with_shotgun_hg_clr.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1" y="1447801"/>
            <a:ext cx="4841875" cy="3636963"/>
          </a:xfrm>
        </p:spPr>
      </p:pic>
      <p:sp>
        <p:nvSpPr>
          <p:cNvPr id="4" name="Content Placeholder 3"/>
          <p:cNvSpPr>
            <a:spLocks noGrp="1"/>
          </p:cNvSpPr>
          <p:nvPr>
            <p:ph sz="half" idx="2"/>
          </p:nvPr>
        </p:nvSpPr>
        <p:spPr>
          <a:xfrm>
            <a:off x="6172200" y="1600201"/>
            <a:ext cx="4038600" cy="2494128"/>
          </a:xfrm>
        </p:spPr>
        <p:txBody>
          <a:bodyPr/>
          <a:lstStyle/>
          <a:p>
            <a:r>
              <a:rPr lang="en-US" dirty="0">
                <a:latin typeface="Comic Sans MS" charset="0"/>
              </a:rPr>
              <a:t>Goes to the </a:t>
            </a:r>
            <a:r>
              <a:rPr lang="en-US" dirty="0">
                <a:solidFill>
                  <a:srgbClr val="FF0000"/>
                </a:solidFill>
                <a:latin typeface="Comic Sans MS" charset="0"/>
              </a:rPr>
              <a:t>Visual Cortex </a:t>
            </a:r>
            <a:r>
              <a:rPr lang="en-US" dirty="0">
                <a:latin typeface="Comic Sans MS" charset="0"/>
              </a:rPr>
              <a:t>located in the </a:t>
            </a:r>
            <a:r>
              <a:rPr lang="en-US" dirty="0">
                <a:solidFill>
                  <a:srgbClr val="FF0000"/>
                </a:solidFill>
                <a:latin typeface="Comic Sans MS" charset="0"/>
              </a:rPr>
              <a:t>Occipital Lobe </a:t>
            </a:r>
            <a:r>
              <a:rPr lang="en-US" dirty="0">
                <a:latin typeface="Comic Sans MS" charset="0"/>
              </a:rPr>
              <a:t>of the Cerebral Cortex.</a:t>
            </a:r>
          </a:p>
          <a:p>
            <a:pPr marL="0" indent="0">
              <a:buNone/>
            </a:pPr>
            <a:endParaRPr lang="en-US" dirty="0">
              <a:latin typeface="Comic Sans MS" charset="0"/>
            </a:endParaRPr>
          </a:p>
        </p:txBody>
      </p:sp>
      <p:sp>
        <p:nvSpPr>
          <p:cNvPr id="6" name="TextBox 5"/>
          <p:cNvSpPr txBox="1">
            <a:spLocks noChangeArrowheads="1"/>
          </p:cNvSpPr>
          <p:nvPr/>
        </p:nvSpPr>
        <p:spPr bwMode="auto">
          <a:xfrm>
            <a:off x="1905000" y="4419601"/>
            <a:ext cx="3657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r>
              <a:rPr lang="en-US">
                <a:solidFill>
                  <a:prstClr val="black"/>
                </a:solidFill>
                <a:latin typeface="Comic Sans MS" charset="0"/>
              </a:rPr>
              <a:t>We have specific cells that see the lines, motion, curves and other features of this turkey.  These cells are called feature detectors.</a:t>
            </a:r>
          </a:p>
        </p:txBody>
      </p:sp>
    </p:spTree>
    <p:extLst>
      <p:ext uri="{BB962C8B-B14F-4D97-AF65-F5344CB8AC3E}">
        <p14:creationId xmlns:p14="http://schemas.microsoft.com/office/powerpoint/2010/main" val="1837053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ln>
            <a:solidFill>
              <a:schemeClr val="accent5">
                <a:lumMod val="25000"/>
              </a:schemeClr>
            </a:solidFill>
          </a:ln>
        </p:spPr>
        <p:txBody>
          <a:bodyPr/>
          <a:lstStyle/>
          <a:p>
            <a:pPr eaLnBrk="1" hangingPunct="1"/>
            <a:r>
              <a:rPr lang="en-US" sz="4000" dirty="0">
                <a:latin typeface="Palatino Linotype" pitchFamily="18" charset="0"/>
              </a:rPr>
              <a:t>Feature Detection</a:t>
            </a:r>
          </a:p>
        </p:txBody>
      </p:sp>
      <p:sp>
        <p:nvSpPr>
          <p:cNvPr id="2" name="Content Placeholder 1"/>
          <p:cNvSpPr>
            <a:spLocks noGrp="1"/>
          </p:cNvSpPr>
          <p:nvPr>
            <p:ph idx="1"/>
          </p:nvPr>
        </p:nvSpPr>
        <p:spPr>
          <a:xfrm>
            <a:off x="812799" y="2160590"/>
            <a:ext cx="9410493" cy="4435082"/>
          </a:xfrm>
        </p:spPr>
        <p:txBody>
          <a:bodyPr>
            <a:normAutofit lnSpcReduction="10000"/>
          </a:bodyPr>
          <a:lstStyle/>
          <a:p>
            <a:r>
              <a:rPr lang="en-US" altLang="en-US" sz="3200" dirty="0">
                <a:solidFill>
                  <a:srgbClr val="FF0000"/>
                </a:solidFill>
                <a:latin typeface="Palatino Linotype" pitchFamily="18" charset="0"/>
              </a:rPr>
              <a:t>Feature detector nerve cells </a:t>
            </a:r>
            <a:r>
              <a:rPr lang="en-US" altLang="en-US" sz="3200" dirty="0">
                <a:latin typeface="Palatino Linotype" pitchFamily="18" charset="0"/>
              </a:rPr>
              <a:t>in the visual cortex of the occipital lobe respond to </a:t>
            </a:r>
            <a:r>
              <a:rPr lang="en-US" altLang="en-US" sz="3200" dirty="0">
                <a:solidFill>
                  <a:srgbClr val="FF0000"/>
                </a:solidFill>
                <a:latin typeface="Palatino Linotype" pitchFamily="18" charset="0"/>
              </a:rPr>
              <a:t>specific features</a:t>
            </a:r>
            <a:r>
              <a:rPr lang="en-US" altLang="en-US" sz="3200" dirty="0">
                <a:latin typeface="Palatino Linotype" pitchFamily="18" charset="0"/>
              </a:rPr>
              <a:t>, such as </a:t>
            </a:r>
            <a:r>
              <a:rPr lang="en-US" altLang="en-US" sz="3200" dirty="0">
                <a:solidFill>
                  <a:srgbClr val="FF0000"/>
                </a:solidFill>
                <a:latin typeface="Palatino Linotype" pitchFamily="18" charset="0"/>
              </a:rPr>
              <a:t>edges</a:t>
            </a:r>
            <a:r>
              <a:rPr lang="en-US" altLang="en-US" sz="3200" dirty="0">
                <a:latin typeface="Palatino Linotype" pitchFamily="18" charset="0"/>
              </a:rPr>
              <a:t>, </a:t>
            </a:r>
            <a:r>
              <a:rPr lang="en-US" altLang="en-US" sz="3200" dirty="0">
                <a:solidFill>
                  <a:srgbClr val="FF0000"/>
                </a:solidFill>
                <a:latin typeface="Palatino Linotype" pitchFamily="18" charset="0"/>
              </a:rPr>
              <a:t>angles</a:t>
            </a:r>
            <a:r>
              <a:rPr lang="en-US" altLang="en-US" sz="3200" dirty="0">
                <a:latin typeface="Palatino Linotype" pitchFamily="18" charset="0"/>
              </a:rPr>
              <a:t>, and </a:t>
            </a:r>
            <a:r>
              <a:rPr lang="en-US" altLang="en-US" sz="3200" dirty="0">
                <a:solidFill>
                  <a:srgbClr val="FF0000"/>
                </a:solidFill>
                <a:latin typeface="Palatino Linotype" pitchFamily="18" charset="0"/>
              </a:rPr>
              <a:t>movement</a:t>
            </a:r>
            <a:r>
              <a:rPr lang="en-US" altLang="en-US" sz="3200" dirty="0">
                <a:latin typeface="Palatino Linotype" pitchFamily="18" charset="0"/>
              </a:rPr>
              <a:t>.  </a:t>
            </a:r>
            <a:r>
              <a:rPr lang="en-US" altLang="en-US" sz="3200" dirty="0" smtClean="0">
                <a:latin typeface="Palatino Linotype" pitchFamily="18" charset="0"/>
              </a:rPr>
              <a:t>They receive information from specific ganglion cells.</a:t>
            </a:r>
          </a:p>
          <a:p>
            <a:r>
              <a:rPr lang="en-US" altLang="en-US" sz="3200" dirty="0" smtClean="0">
                <a:latin typeface="Palatino Linotype" pitchFamily="18" charset="0"/>
              </a:rPr>
              <a:t>They </a:t>
            </a:r>
            <a:r>
              <a:rPr lang="en-US" altLang="en-US" sz="3200" dirty="0">
                <a:latin typeface="Palatino Linotype" pitchFamily="18" charset="0"/>
              </a:rPr>
              <a:t>then pass the info. on to supercells in other cortical areas that respond to more complex problems.  </a:t>
            </a:r>
            <a:endParaRPr lang="en-US" altLang="en-US" sz="3200" dirty="0" smtClean="0">
              <a:latin typeface="Palatino Linotype" pitchFamily="18" charset="0"/>
            </a:endParaRPr>
          </a:p>
          <a:p>
            <a:pPr lvl="1"/>
            <a:r>
              <a:rPr lang="en-US" altLang="en-US" sz="2800" dirty="0" smtClean="0">
                <a:latin typeface="Palatino Linotype" pitchFamily="18" charset="0"/>
              </a:rPr>
              <a:t>Ex</a:t>
            </a:r>
            <a:r>
              <a:rPr lang="en-US" altLang="en-US" sz="2800" dirty="0">
                <a:latin typeface="Palatino Linotype" pitchFamily="18" charset="0"/>
              </a:rPr>
              <a:t>. Temporal Lobe-enables you to perceive faces</a:t>
            </a:r>
            <a:r>
              <a:rPr lang="en-US" altLang="en-US" sz="2800" dirty="0" smtClean="0">
                <a:latin typeface="Palatino Linotype" pitchFamily="18" charset="0"/>
              </a:rPr>
              <a:t>.  We use 30% of our cortex to recognize faces.</a:t>
            </a:r>
            <a:endParaRPr lang="en-US" altLang="en-US" sz="2800" dirty="0">
              <a:latin typeface="Palatino Linotype" pitchFamily="18" charset="0"/>
            </a:endParaRPr>
          </a:p>
          <a:p>
            <a:endParaRPr lang="en-US" dirty="0"/>
          </a:p>
        </p:txBody>
      </p:sp>
    </p:spTree>
    <p:extLst>
      <p:ext uri="{BB962C8B-B14F-4D97-AF65-F5344CB8AC3E}">
        <p14:creationId xmlns:p14="http://schemas.microsoft.com/office/powerpoint/2010/main" val="1276840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1">
                    <a:lumMod val="25000"/>
                  </a:schemeClr>
                </a:solidFill>
              </a:rPr>
              <a:t>Motion Aftereffects</a:t>
            </a:r>
            <a:endParaRPr lang="en-US" u="sng" dirty="0">
              <a:solidFill>
                <a:schemeClr val="accent1">
                  <a:lumMod val="25000"/>
                </a:schemeClr>
              </a:solidFill>
            </a:endParaRPr>
          </a:p>
        </p:txBody>
      </p:sp>
      <p:sp>
        <p:nvSpPr>
          <p:cNvPr id="3" name="Content Placeholder 2"/>
          <p:cNvSpPr>
            <a:spLocks noGrp="1"/>
          </p:cNvSpPr>
          <p:nvPr>
            <p:ph idx="1"/>
          </p:nvPr>
        </p:nvSpPr>
        <p:spPr>
          <a:xfrm>
            <a:off x="288143" y="2400433"/>
            <a:ext cx="8463619" cy="3880773"/>
          </a:xfrm>
        </p:spPr>
        <p:txBody>
          <a:bodyPr/>
          <a:lstStyle/>
          <a:p>
            <a:r>
              <a:rPr lang="en-US" dirty="0" smtClean="0">
                <a:hlinkClick r:id="rId2"/>
              </a:rPr>
              <a:t>http://www.michaelbach.de/ot/mot_adaptSpiral/index.html</a:t>
            </a:r>
            <a:endParaRPr lang="en-US" dirty="0" smtClean="0"/>
          </a:p>
          <a:p>
            <a:endParaRPr lang="en-US" dirty="0" smtClean="0"/>
          </a:p>
          <a:p>
            <a:r>
              <a:rPr lang="en-US" sz="3600" dirty="0" smtClean="0">
                <a:latin typeface="American Typewriter" charset="0"/>
                <a:ea typeface="American Typewriter" charset="0"/>
                <a:cs typeface="American Typewriter" charset="0"/>
              </a:rPr>
              <a:t>Are caused by the </a:t>
            </a:r>
            <a:r>
              <a:rPr lang="en-US" sz="3600" dirty="0" smtClean="0">
                <a:solidFill>
                  <a:srgbClr val="FF0000"/>
                </a:solidFill>
                <a:latin typeface="American Typewriter" charset="0"/>
                <a:ea typeface="American Typewriter" charset="0"/>
                <a:cs typeface="American Typewriter" charset="0"/>
              </a:rPr>
              <a:t>adaptation</a:t>
            </a:r>
            <a:r>
              <a:rPr lang="en-US" sz="3600" dirty="0" smtClean="0">
                <a:latin typeface="American Typewriter" charset="0"/>
                <a:ea typeface="American Typewriter" charset="0"/>
                <a:cs typeface="American Typewriter" charset="0"/>
              </a:rPr>
              <a:t> of </a:t>
            </a:r>
            <a:r>
              <a:rPr lang="en-US" sz="3600" dirty="0" smtClean="0">
                <a:solidFill>
                  <a:srgbClr val="FF0000"/>
                </a:solidFill>
                <a:latin typeface="American Typewriter" charset="0"/>
                <a:ea typeface="American Typewriter" charset="0"/>
                <a:cs typeface="American Typewriter" charset="0"/>
              </a:rPr>
              <a:t>motion-specific detectors </a:t>
            </a:r>
            <a:r>
              <a:rPr lang="en-US" sz="3600" dirty="0" smtClean="0">
                <a:latin typeface="American Typewriter" charset="0"/>
                <a:ea typeface="American Typewriter" charset="0"/>
                <a:cs typeface="American Typewriter" charset="0"/>
              </a:rPr>
              <a:t>that are tuned to the direction of the movement of the stimuli being viewed.</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581" y="0"/>
            <a:ext cx="3587419" cy="3507698"/>
          </a:xfrm>
          <a:prstGeom prst="rect">
            <a:avLst/>
          </a:prstGeom>
        </p:spPr>
      </p:pic>
    </p:spTree>
    <p:extLst>
      <p:ext uri="{BB962C8B-B14F-4D97-AF65-F5344CB8AC3E}">
        <p14:creationId xmlns:p14="http://schemas.microsoft.com/office/powerpoint/2010/main" val="651891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F8B993C-8A1F-9346-955D-FDC406264FF4}" type="slidenum">
              <a:rPr lang="en-US">
                <a:solidFill>
                  <a:prstClr val="black">
                    <a:tint val="75000"/>
                  </a:prstClr>
                </a:solidFill>
              </a:rPr>
              <a:pPr/>
              <a:t>16</a:t>
            </a:fld>
            <a:endParaRPr lang="en-US">
              <a:solidFill>
                <a:prstClr val="black">
                  <a:tint val="75000"/>
                </a:prstClr>
              </a:solidFill>
            </a:endParaRPr>
          </a:p>
        </p:txBody>
      </p:sp>
      <p:sp>
        <p:nvSpPr>
          <p:cNvPr id="58370" name="Rectangle 2"/>
          <p:cNvSpPr>
            <a:spLocks noGrp="1" noChangeArrowheads="1"/>
          </p:cNvSpPr>
          <p:nvPr>
            <p:ph type="title"/>
          </p:nvPr>
        </p:nvSpPr>
        <p:spPr/>
        <p:txBody>
          <a:bodyPr/>
          <a:lstStyle/>
          <a:p>
            <a:r>
              <a:rPr lang="en-US" sz="4000">
                <a:latin typeface="Palatino Linotype" charset="0"/>
              </a:rPr>
              <a:t>From Sensation to Recognition</a:t>
            </a:r>
          </a:p>
        </p:txBody>
      </p:sp>
      <p:pic>
        <p:nvPicPr>
          <p:cNvPr id="58377" name="Picture 9" descr="Myers9e_fig_6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71600"/>
            <a:ext cx="6553200" cy="519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38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atin typeface="Comic Sans MS" charset="0"/>
              </a:rPr>
              <a:t>Color Vision</a:t>
            </a:r>
          </a:p>
        </p:txBody>
      </p:sp>
      <p:pic>
        <p:nvPicPr>
          <p:cNvPr id="13315" name="Picture 4" descr="rainbow_pot_of_gold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0300" y="1161738"/>
            <a:ext cx="54864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14399" y="6172200"/>
            <a:ext cx="103582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r>
              <a:rPr lang="en-US" dirty="0">
                <a:solidFill>
                  <a:prstClr val="black"/>
                </a:solidFill>
                <a:latin typeface="Goudy Stout" charset="0"/>
              </a:rPr>
              <a:t>Two Major </a:t>
            </a:r>
            <a:r>
              <a:rPr lang="en-US" dirty="0" smtClean="0">
                <a:solidFill>
                  <a:prstClr val="black"/>
                </a:solidFill>
                <a:latin typeface="Goudy Stout" charset="0"/>
              </a:rPr>
              <a:t>Theories You Need To Know</a:t>
            </a:r>
          </a:p>
          <a:p>
            <a:pPr algn="ctr" defTabSz="457200"/>
            <a:r>
              <a:rPr lang="en-US" dirty="0" smtClean="0">
                <a:solidFill>
                  <a:srgbClr val="FF0000"/>
                </a:solidFill>
                <a:latin typeface="Goudy Stout" charset="0"/>
              </a:rPr>
              <a:t>Trichromatic Theory </a:t>
            </a:r>
            <a:r>
              <a:rPr lang="en-US" dirty="0" smtClean="0">
                <a:solidFill>
                  <a:prstClr val="black"/>
                </a:solidFill>
                <a:latin typeface="Goudy Stout" charset="0"/>
              </a:rPr>
              <a:t>+ </a:t>
            </a:r>
            <a:r>
              <a:rPr lang="en-US" dirty="0" smtClean="0">
                <a:solidFill>
                  <a:srgbClr val="FF0000"/>
                </a:solidFill>
                <a:latin typeface="Goudy Stout" charset="0"/>
              </a:rPr>
              <a:t>Opponent-Process Theory</a:t>
            </a:r>
            <a:endParaRPr lang="en-US" dirty="0">
              <a:solidFill>
                <a:srgbClr val="FF0000"/>
              </a:solidFill>
              <a:latin typeface="Goudy Stout" charset="0"/>
            </a:endParaRPr>
          </a:p>
        </p:txBody>
      </p:sp>
    </p:spTree>
    <p:extLst>
      <p:ext uri="{BB962C8B-B14F-4D97-AF65-F5344CB8AC3E}">
        <p14:creationId xmlns:p14="http://schemas.microsoft.com/office/powerpoint/2010/main" val="1568120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95"/>
          <p:cNvSpPr txBox="1">
            <a:spLocks noGrp="1"/>
          </p:cNvSpPr>
          <p:nvPr>
            <p:ph type="title" idx="4294967295"/>
          </p:nvPr>
        </p:nvSpPr>
        <p:spPr>
          <a:xfrm>
            <a:off x="1524000" y="107950"/>
            <a:ext cx="7856538" cy="1309688"/>
          </a:xfrm>
          <a:prstGeom prst="rect">
            <a:avLst/>
          </a:prstGeom>
          <a:noFill/>
          <a:ln>
            <a:noFill/>
          </a:ln>
        </p:spPr>
        <p:txBody>
          <a:bodyPr spcFirstLastPara="1" wrap="square" lIns="91425" tIns="45700" rIns="91425" bIns="45700" anchor="ctr" anchorCtr="0">
            <a:noAutofit/>
          </a:bodyPr>
          <a:lstStyle/>
          <a:p>
            <a:r>
              <a:rPr lang="en-US" b="1">
                <a:solidFill>
                  <a:srgbClr val="FFFF00"/>
                </a:solidFill>
                <a:latin typeface="Comic Sans MS"/>
                <a:ea typeface="Comic Sans MS"/>
                <a:cs typeface="Comic Sans MS"/>
                <a:sym typeface="Comic Sans MS"/>
              </a:rPr>
              <a:t>Trichromatic Theory</a:t>
            </a:r>
            <a:endParaRPr/>
          </a:p>
        </p:txBody>
      </p:sp>
      <p:pic>
        <p:nvPicPr>
          <p:cNvPr id="659" name="Google Shape;659;p95" descr="colored_pencils_writing_hg_clr.gif"/>
          <p:cNvPicPr preferRelativeResize="0">
            <a:picLocks noGrp="1"/>
          </p:cNvPicPr>
          <p:nvPr>
            <p:ph type="body" idx="4294967295"/>
          </p:nvPr>
        </p:nvPicPr>
        <p:blipFill rotWithShape="1">
          <a:blip r:embed="rId3">
            <a:alphaModFix/>
          </a:blip>
          <a:srcRect/>
          <a:stretch/>
        </p:blipFill>
        <p:spPr>
          <a:xfrm>
            <a:off x="1524001" y="1295400"/>
            <a:ext cx="3973513" cy="3690938"/>
          </a:xfrm>
          <a:prstGeom prst="rect">
            <a:avLst/>
          </a:prstGeom>
          <a:noFill/>
          <a:ln>
            <a:noFill/>
          </a:ln>
        </p:spPr>
      </p:pic>
      <p:sp>
        <p:nvSpPr>
          <p:cNvPr id="660" name="Google Shape;660;p95"/>
          <p:cNvSpPr txBox="1">
            <a:spLocks noGrp="1"/>
          </p:cNvSpPr>
          <p:nvPr>
            <p:ph type="body" idx="4294967295"/>
          </p:nvPr>
        </p:nvSpPr>
        <p:spPr>
          <a:xfrm>
            <a:off x="6477000" y="1600200"/>
            <a:ext cx="4191000" cy="5029200"/>
          </a:xfrm>
          <a:prstGeom prst="rect">
            <a:avLst/>
          </a:prstGeom>
          <a:noFill/>
          <a:ln>
            <a:noFill/>
          </a:ln>
        </p:spPr>
        <p:txBody>
          <a:bodyPr spcFirstLastPara="1" wrap="square" lIns="91425" tIns="45700" rIns="91425" bIns="45700" anchor="t" anchorCtr="0">
            <a:noAutofit/>
          </a:bodyPr>
          <a:lstStyle/>
          <a:p>
            <a:pPr marL="342900" indent="-342900">
              <a:spcBef>
                <a:spcPts val="0"/>
              </a:spcBef>
              <a:buNone/>
            </a:pPr>
            <a:r>
              <a:rPr lang="en-US">
                <a:latin typeface="Comic Sans MS"/>
                <a:ea typeface="Comic Sans MS"/>
                <a:cs typeface="Comic Sans MS"/>
                <a:sym typeface="Comic Sans MS"/>
              </a:rPr>
              <a:t>Three types of cones:</a:t>
            </a:r>
            <a:endParaRPr/>
          </a:p>
          <a:p>
            <a:pPr marL="342900" indent="-342900">
              <a:spcBef>
                <a:spcPts val="720"/>
              </a:spcBef>
              <a:buClr>
                <a:srgbClr val="FF0000"/>
              </a:buClr>
              <a:buSzPts val="3600"/>
              <a:buFont typeface="Comic Sans MS"/>
              <a:buChar char="•"/>
            </a:pPr>
            <a:r>
              <a:rPr lang="en-US" sz="3600" b="1">
                <a:solidFill>
                  <a:srgbClr val="FF0000"/>
                </a:solidFill>
                <a:latin typeface="Comic Sans MS"/>
                <a:ea typeface="Comic Sans MS"/>
                <a:cs typeface="Comic Sans MS"/>
                <a:sym typeface="Comic Sans MS"/>
              </a:rPr>
              <a:t>Red</a:t>
            </a:r>
            <a:endParaRPr/>
          </a:p>
          <a:p>
            <a:pPr marL="342900" indent="-342900">
              <a:spcBef>
                <a:spcPts val="720"/>
              </a:spcBef>
              <a:buClr>
                <a:srgbClr val="339933"/>
              </a:buClr>
              <a:buSzPts val="3600"/>
              <a:buFont typeface="Comic Sans MS"/>
              <a:buChar char="•"/>
            </a:pPr>
            <a:r>
              <a:rPr lang="en-US" sz="3600" b="1">
                <a:solidFill>
                  <a:srgbClr val="339933"/>
                </a:solidFill>
                <a:latin typeface="Comic Sans MS"/>
                <a:ea typeface="Comic Sans MS"/>
                <a:cs typeface="Comic Sans MS"/>
                <a:sym typeface="Comic Sans MS"/>
              </a:rPr>
              <a:t>Green</a:t>
            </a:r>
            <a:endParaRPr/>
          </a:p>
          <a:p>
            <a:pPr marL="342900" indent="-342900">
              <a:spcBef>
                <a:spcPts val="720"/>
              </a:spcBef>
              <a:buClr>
                <a:srgbClr val="0070C0"/>
              </a:buClr>
              <a:buSzPts val="3600"/>
              <a:buFont typeface="Comic Sans MS"/>
              <a:buChar char="•"/>
            </a:pPr>
            <a:r>
              <a:rPr lang="en-US" sz="3600" b="1">
                <a:solidFill>
                  <a:srgbClr val="0070C0"/>
                </a:solidFill>
                <a:latin typeface="Comic Sans MS"/>
                <a:ea typeface="Comic Sans MS"/>
                <a:cs typeface="Comic Sans MS"/>
                <a:sym typeface="Comic Sans MS"/>
              </a:rPr>
              <a:t>Blue</a:t>
            </a:r>
            <a:endParaRPr/>
          </a:p>
          <a:p>
            <a:pPr marL="342900" indent="-342900">
              <a:buFont typeface="Comic Sans MS"/>
              <a:buChar char="•"/>
            </a:pPr>
            <a:r>
              <a:rPr lang="en-US" b="1">
                <a:latin typeface="Comic Sans MS"/>
                <a:ea typeface="Comic Sans MS"/>
                <a:cs typeface="Comic Sans MS"/>
                <a:sym typeface="Comic Sans MS"/>
              </a:rPr>
              <a:t>7 million hues, maybe more?</a:t>
            </a:r>
            <a:endParaRPr/>
          </a:p>
          <a:p>
            <a:pPr marL="342900" indent="-139700">
              <a:buNone/>
            </a:pPr>
            <a:endParaRPr>
              <a:latin typeface="Comic Sans MS"/>
              <a:ea typeface="Comic Sans MS"/>
              <a:cs typeface="Comic Sans MS"/>
              <a:sym typeface="Comic Sans MS"/>
            </a:endParaRPr>
          </a:p>
        </p:txBody>
      </p:sp>
    </p:spTree>
    <p:extLst>
      <p:ext uri="{BB962C8B-B14F-4D97-AF65-F5344CB8AC3E}">
        <p14:creationId xmlns:p14="http://schemas.microsoft.com/office/powerpoint/2010/main" val="12996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0">
                                            <p:txEl>
                                              <p:pRg st="0" end="0"/>
                                            </p:txEl>
                                          </p:spTgt>
                                        </p:tgtEl>
                                        <p:attrNameLst>
                                          <p:attrName>style.visibility</p:attrName>
                                        </p:attrNameLst>
                                      </p:cBhvr>
                                      <p:to>
                                        <p:strVal val="visible"/>
                                      </p:to>
                                    </p:set>
                                    <p:anim calcmode="lin" valueType="num">
                                      <p:cBhvr additive="base">
                                        <p:cTn id="7" dur="500"/>
                                        <p:tgtEl>
                                          <p:spTgt spid="6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60">
                                            <p:txEl>
                                              <p:pRg st="1" end="1"/>
                                            </p:txEl>
                                          </p:spTgt>
                                        </p:tgtEl>
                                        <p:attrNameLst>
                                          <p:attrName>style.visibility</p:attrName>
                                        </p:attrNameLst>
                                      </p:cBhvr>
                                      <p:to>
                                        <p:strVal val="visible"/>
                                      </p:to>
                                    </p:set>
                                    <p:anim calcmode="lin" valueType="num">
                                      <p:cBhvr additive="base">
                                        <p:cTn id="12" dur="500"/>
                                        <p:tgtEl>
                                          <p:spTgt spid="6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0">
                                            <p:txEl>
                                              <p:pRg st="2" end="2"/>
                                            </p:txEl>
                                          </p:spTgt>
                                        </p:tgtEl>
                                        <p:attrNameLst>
                                          <p:attrName>style.visibility</p:attrName>
                                        </p:attrNameLst>
                                      </p:cBhvr>
                                      <p:to>
                                        <p:strVal val="visible"/>
                                      </p:to>
                                    </p:set>
                                    <p:anim calcmode="lin" valueType="num">
                                      <p:cBhvr additive="base">
                                        <p:cTn id="17" dur="500"/>
                                        <p:tgtEl>
                                          <p:spTgt spid="6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60">
                                            <p:txEl>
                                              <p:pRg st="3" end="3"/>
                                            </p:txEl>
                                          </p:spTgt>
                                        </p:tgtEl>
                                        <p:attrNameLst>
                                          <p:attrName>style.visibility</p:attrName>
                                        </p:attrNameLst>
                                      </p:cBhvr>
                                      <p:to>
                                        <p:strVal val="visible"/>
                                      </p:to>
                                    </p:set>
                                    <p:anim calcmode="lin" valueType="num">
                                      <p:cBhvr additive="base">
                                        <p:cTn id="22" dur="500"/>
                                        <p:tgtEl>
                                          <p:spTgt spid="6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60">
                                            <p:txEl>
                                              <p:pRg st="4" end="4"/>
                                            </p:txEl>
                                          </p:spTgt>
                                        </p:tgtEl>
                                        <p:attrNameLst>
                                          <p:attrName>style.visibility</p:attrName>
                                        </p:attrNameLst>
                                      </p:cBhvr>
                                      <p:to>
                                        <p:strVal val="visible"/>
                                      </p:to>
                                    </p:set>
                                    <p:anim calcmode="lin" valueType="num">
                                      <p:cBhvr additive="base">
                                        <p:cTn id="27" dur="500"/>
                                        <p:tgtEl>
                                          <p:spTgt spid="66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9"/>
                                        </p:tgtEl>
                                        <p:attrNameLst>
                                          <p:attrName>style.visibility</p:attrName>
                                        </p:attrNameLst>
                                      </p:cBhvr>
                                      <p:to>
                                        <p:strVal val="visible"/>
                                      </p:to>
                                    </p:set>
                                    <p:animEffect transition="in" filter="fade">
                                      <p:cBhvr>
                                        <p:cTn id="32" dur="5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96" descr="img009"/>
          <p:cNvPicPr preferRelativeResize="0"/>
          <p:nvPr/>
        </p:nvPicPr>
        <p:blipFill rotWithShape="1">
          <a:blip r:embed="rId3">
            <a:alphaModFix/>
          </a:blip>
          <a:srcRect/>
          <a:stretch/>
        </p:blipFill>
        <p:spPr>
          <a:xfrm>
            <a:off x="2057400" y="457201"/>
            <a:ext cx="8305800" cy="5929313"/>
          </a:xfrm>
          <a:prstGeom prst="rect">
            <a:avLst/>
          </a:prstGeom>
          <a:noFill/>
          <a:ln>
            <a:noFill/>
          </a:ln>
        </p:spPr>
      </p:pic>
    </p:spTree>
    <p:extLst>
      <p:ext uri="{BB962C8B-B14F-4D97-AF65-F5344CB8AC3E}">
        <p14:creationId xmlns:p14="http://schemas.microsoft.com/office/powerpoint/2010/main" val="2019601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a:solidFill>
              <a:schemeClr val="accent2">
                <a:lumMod val="75000"/>
              </a:schemeClr>
            </a:solidFill>
          </a:ln>
        </p:spPr>
        <p:txBody>
          <a:bodyPr/>
          <a:lstStyle/>
          <a:p>
            <a:pPr eaLnBrk="1" hangingPunct="1"/>
            <a:r>
              <a:rPr lang="en-US" sz="4000" b="1" u="sng" dirty="0">
                <a:latin typeface="Palatino Linotype" pitchFamily="18" charset="0"/>
              </a:rPr>
              <a:t>Test your Blind Spot</a:t>
            </a:r>
          </a:p>
        </p:txBody>
      </p:sp>
      <p:pic>
        <p:nvPicPr>
          <p:cNvPr id="30724" name="Picture 4" descr="figure-12-06"/>
          <p:cNvPicPr>
            <a:picLocks noGrp="1" noChangeAspect="1" noChangeArrowheads="1"/>
          </p:cNvPicPr>
          <p:nvPr>
            <p:ph idx="1"/>
          </p:nvPr>
        </p:nvPicPr>
        <p:blipFill>
          <a:blip r:embed="rId2" cstate="print"/>
          <a:stretch>
            <a:fillRect/>
          </a:stretch>
        </p:blipFill>
        <p:spPr>
          <a:xfrm>
            <a:off x="2132900" y="4107653"/>
            <a:ext cx="6348413" cy="2743421"/>
          </a:xfrm>
          <a:noFill/>
        </p:spPr>
      </p:pic>
      <p:sp>
        <p:nvSpPr>
          <p:cNvPr id="30723" name="Rectangle 3"/>
          <p:cNvSpPr>
            <a:spLocks noChangeArrowheads="1"/>
          </p:cNvSpPr>
          <p:nvPr/>
        </p:nvSpPr>
        <p:spPr bwMode="auto">
          <a:xfrm>
            <a:off x="1676400" y="1930400"/>
            <a:ext cx="8191500" cy="2286000"/>
          </a:xfrm>
          <a:prstGeom prst="rect">
            <a:avLst/>
          </a:prstGeom>
          <a:noFill/>
          <a:ln w="9525">
            <a:solidFill>
              <a:schemeClr val="accent4">
                <a:lumMod val="85000"/>
                <a:lumOff val="15000"/>
              </a:schemeClr>
            </a:solidFill>
            <a:miter lim="800000"/>
            <a:headEnd/>
            <a:tailEnd/>
          </a:ln>
        </p:spPr>
        <p:txBody>
          <a:bodyPr/>
          <a:lstStyle/>
          <a:p>
            <a:pPr algn="ctr" fontAlgn="base">
              <a:spcBef>
                <a:spcPct val="20000"/>
              </a:spcBef>
              <a:spcAft>
                <a:spcPct val="0"/>
              </a:spcAft>
              <a:buFont typeface="Wingdings" pitchFamily="2" charset="2"/>
              <a:buNone/>
            </a:pPr>
            <a:r>
              <a:rPr lang="en-US" sz="2800" dirty="0">
                <a:solidFill>
                  <a:prstClr val="black"/>
                </a:solidFill>
                <a:latin typeface="Palatino Linotype" pitchFamily="18" charset="0"/>
                <a:sym typeface="Arial"/>
              </a:rPr>
              <a:t>Use your textbook. Close your left eye, and fixate your right eye on the black dot. Move the page towards your eye and away from your eye. At some point the car on the right will disappear due to a blind spot.</a:t>
            </a:r>
          </a:p>
        </p:txBody>
      </p:sp>
    </p:spTree>
    <p:extLst>
      <p:ext uri="{BB962C8B-B14F-4D97-AF65-F5344CB8AC3E}">
        <p14:creationId xmlns:p14="http://schemas.microsoft.com/office/powerpoint/2010/main" val="8330445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p97"/>
          <p:cNvPicPr preferRelativeResize="0"/>
          <p:nvPr/>
        </p:nvPicPr>
        <p:blipFill rotWithShape="1">
          <a:blip r:embed="rId3">
            <a:alphaModFix/>
          </a:blip>
          <a:srcRect/>
          <a:stretch/>
        </p:blipFill>
        <p:spPr>
          <a:xfrm>
            <a:off x="2667001" y="762000"/>
            <a:ext cx="7169304" cy="5112025"/>
          </a:xfrm>
          <a:prstGeom prst="rect">
            <a:avLst/>
          </a:prstGeom>
          <a:noFill/>
          <a:ln>
            <a:noFill/>
          </a:ln>
        </p:spPr>
      </p:pic>
    </p:spTree>
    <p:extLst>
      <p:ext uri="{BB962C8B-B14F-4D97-AF65-F5344CB8AC3E}">
        <p14:creationId xmlns:p14="http://schemas.microsoft.com/office/powerpoint/2010/main" val="107761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Trichromatic Color Theory</a:t>
            </a:r>
            <a:endParaRPr lang="en-US" dirty="0"/>
          </a:p>
        </p:txBody>
      </p:sp>
      <p:sp>
        <p:nvSpPr>
          <p:cNvPr id="3" name="Content Placeholder 2"/>
          <p:cNvSpPr>
            <a:spLocks noGrp="1"/>
          </p:cNvSpPr>
          <p:nvPr>
            <p:ph idx="1"/>
          </p:nvPr>
        </p:nvSpPr>
        <p:spPr>
          <a:xfrm>
            <a:off x="812799" y="2160590"/>
            <a:ext cx="9170650" cy="4345141"/>
          </a:xfrm>
        </p:spPr>
        <p:txBody>
          <a:bodyPr>
            <a:noAutofit/>
          </a:bodyPr>
          <a:lstStyle/>
          <a:p>
            <a:r>
              <a:rPr lang="en-US" sz="2400" dirty="0" smtClean="0"/>
              <a:t>Any color can be created by combining the </a:t>
            </a:r>
            <a:r>
              <a:rPr lang="en-US" sz="2400" dirty="0" smtClean="0"/>
              <a:t>light waves </a:t>
            </a:r>
            <a:r>
              <a:rPr lang="en-US" sz="2400" dirty="0" smtClean="0"/>
              <a:t>of 3 primary colors –red, blue, green.</a:t>
            </a:r>
          </a:p>
          <a:p>
            <a:pPr lvl="1"/>
            <a:r>
              <a:rPr lang="en-US" sz="2000" dirty="0" smtClean="0"/>
              <a:t>64% respond to red </a:t>
            </a:r>
          </a:p>
          <a:p>
            <a:pPr lvl="1"/>
            <a:r>
              <a:rPr lang="en-US" sz="2000" dirty="0" smtClean="0"/>
              <a:t>33% respond to blue</a:t>
            </a:r>
          </a:p>
          <a:p>
            <a:pPr lvl="1"/>
            <a:r>
              <a:rPr lang="en-US" sz="2000" dirty="0" smtClean="0"/>
              <a:t>2-3% respond to green</a:t>
            </a:r>
          </a:p>
          <a:p>
            <a:r>
              <a:rPr lang="en-US" sz="2400" dirty="0" smtClean="0"/>
              <a:t>When we stimulate combinations of these cones, we see other colors.</a:t>
            </a:r>
          </a:p>
          <a:p>
            <a:r>
              <a:rPr lang="en-US" sz="2400" dirty="0" smtClean="0"/>
              <a:t>For example, there are no receptors especially sensitive to yellow—when the cones we have are stimulated to varying degrees, we see yellow</a:t>
            </a:r>
            <a:endParaRPr lang="en-US" sz="2400" dirty="0"/>
          </a:p>
        </p:txBody>
      </p:sp>
    </p:spTree>
    <p:extLst>
      <p:ext uri="{BB962C8B-B14F-4D97-AF65-F5344CB8AC3E}">
        <p14:creationId xmlns:p14="http://schemas.microsoft.com/office/powerpoint/2010/main" val="69250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a:hlinkClick r:id="rId5"/>
          </p:cNvPr>
          <p:cNvSpPr/>
          <p:nvPr/>
        </p:nvSpPr>
        <p:spPr>
          <a:xfrm>
            <a:off x="9905617" y="6246098"/>
            <a:ext cx="508832" cy="5077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ln>
            <a:solidFill>
              <a:srgbClr val="FFFFFF"/>
            </a:solidFill>
            <a:miter lim="400000"/>
          </a:ln>
          <a:effectLst>
            <a:outerShdw blurRad="241300" dir="3806094" rotWithShape="0">
              <a:srgbClr val="FFFFFF"/>
            </a:outerShdw>
          </a:effectLst>
        </p:spPr>
        <p:txBody>
          <a:bodyPr lIns="0" tIns="0" rIns="0" bIns="0" anchor="ctr"/>
          <a:lstStyle/>
          <a:p>
            <a:pPr defTabSz="457200">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defRPr>
            </a:pPr>
            <a:endParaRPr sz="1200" kern="0">
              <a:solidFill>
                <a:sysClr val="windowText" lastClr="000000"/>
              </a:solidFill>
              <a:effectLst>
                <a:outerShdw blurRad="38100" dist="12700" dir="5400000" rotWithShape="0">
                  <a:srgbClr val="000000">
                    <a:alpha val="50000"/>
                  </a:srgbClr>
                </a:outerShdw>
              </a:effectLst>
              <a:sym typeface="Verdana"/>
            </a:endParaRPr>
          </a:p>
        </p:txBody>
      </p:sp>
      <p:pic>
        <p:nvPicPr>
          <p:cNvPr id="2" name="Kram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24000" y="-152400"/>
            <a:ext cx="8458200" cy="6343650"/>
          </a:xfrm>
          <a:prstGeom prst="rect">
            <a:avLst/>
          </a:prstGeom>
        </p:spPr>
      </p:pic>
    </p:spTree>
    <p:extLst>
      <p:ext uri="{BB962C8B-B14F-4D97-AF65-F5344CB8AC3E}">
        <p14:creationId xmlns:p14="http://schemas.microsoft.com/office/powerpoint/2010/main" val="5826024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2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E916D48-4D4B-7942-AB9F-7251BCC95299}" type="slidenum">
              <a:rPr lang="en-US">
                <a:solidFill>
                  <a:prstClr val="black">
                    <a:tint val="75000"/>
                  </a:prstClr>
                </a:solidFill>
              </a:rPr>
              <a:pPr/>
              <a:t>23</a:t>
            </a:fld>
            <a:endParaRPr lang="en-US">
              <a:solidFill>
                <a:prstClr val="black">
                  <a:tint val="75000"/>
                </a:prstClr>
              </a:solidFill>
            </a:endParaRPr>
          </a:p>
        </p:txBody>
      </p:sp>
      <p:sp>
        <p:nvSpPr>
          <p:cNvPr id="73730" name="Rectangle 2"/>
          <p:cNvSpPr>
            <a:spLocks noGrp="1" noChangeArrowheads="1"/>
          </p:cNvSpPr>
          <p:nvPr>
            <p:ph type="title"/>
          </p:nvPr>
        </p:nvSpPr>
        <p:spPr/>
        <p:txBody>
          <a:bodyPr/>
          <a:lstStyle/>
          <a:p>
            <a:r>
              <a:rPr lang="en-US" sz="4000" dirty="0">
                <a:latin typeface="Palatino Linotype" charset="0"/>
              </a:rPr>
              <a:t>Color </a:t>
            </a:r>
            <a:r>
              <a:rPr lang="en-US" sz="4000" dirty="0" smtClean="0">
                <a:latin typeface="Palatino Linotype" charset="0"/>
              </a:rPr>
              <a:t>“Blindness”</a:t>
            </a:r>
            <a:endParaRPr lang="en-US" sz="4000" dirty="0">
              <a:latin typeface="Palatino Linotype" charset="0"/>
            </a:endParaRPr>
          </a:p>
        </p:txBody>
      </p:sp>
      <p:pic>
        <p:nvPicPr>
          <p:cNvPr id="73731" name="Picture 3" descr="Color4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80189" y="2909888"/>
            <a:ext cx="3081337" cy="320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3732" name="Text Box 4"/>
          <p:cNvSpPr txBox="1">
            <a:spLocks noChangeArrowheads="1"/>
          </p:cNvSpPr>
          <p:nvPr/>
        </p:nvSpPr>
        <p:spPr bwMode="auto">
          <a:xfrm>
            <a:off x="5119688" y="6096000"/>
            <a:ext cx="192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a:r>
              <a:rPr lang="en-US" sz="2400">
                <a:solidFill>
                  <a:prstClr val="black"/>
                </a:solidFill>
                <a:latin typeface="Palatino Linotype" charset="0"/>
              </a:rPr>
              <a:t>Ishihara Test</a:t>
            </a:r>
          </a:p>
        </p:txBody>
      </p:sp>
      <p:sp>
        <p:nvSpPr>
          <p:cNvPr id="73733" name="Rectangle 5"/>
          <p:cNvSpPr>
            <a:spLocks noGrp="1" noChangeArrowheads="1"/>
          </p:cNvSpPr>
          <p:nvPr>
            <p:ph type="body" sz="half" idx="1"/>
          </p:nvPr>
        </p:nvSpPr>
        <p:spPr>
          <a:xfrm>
            <a:off x="2057400" y="1600200"/>
            <a:ext cx="8077200" cy="1295400"/>
          </a:xfrm>
        </p:spPr>
        <p:txBody>
          <a:bodyPr/>
          <a:lstStyle/>
          <a:p>
            <a:pPr marL="0" indent="0" algn="ctr">
              <a:lnSpc>
                <a:spcPct val="90000"/>
              </a:lnSpc>
              <a:buNone/>
            </a:pPr>
            <a:r>
              <a:rPr lang="en-US" sz="2800">
                <a:latin typeface="Palatino Linotype" charset="0"/>
              </a:rPr>
              <a:t>Genetic disorder in which people are blind to green or red colors.  This supports the Trichromatic theory.</a:t>
            </a:r>
          </a:p>
        </p:txBody>
      </p:sp>
      <p:pic>
        <p:nvPicPr>
          <p:cNvPr id="73734" name="Picture 6" descr="CLRBLND"/>
          <p:cNvPicPr>
            <a:picLocks noChangeAspect="1" noChangeArrowheads="1"/>
          </p:cNvPicPr>
          <p:nvPr/>
        </p:nvPicPr>
        <p:blipFill>
          <a:blip r:embed="rId3">
            <a:extLst>
              <a:ext uri="{28A0092B-C50C-407E-A947-70E740481C1C}">
                <a14:useLocalDpi xmlns:a14="http://schemas.microsoft.com/office/drawing/2010/main" val="0"/>
              </a:ext>
            </a:extLst>
          </a:blip>
          <a:srcRect t="4500" b="2100"/>
          <a:stretch>
            <a:fillRect/>
          </a:stretch>
        </p:blipFill>
        <p:spPr bwMode="auto">
          <a:xfrm>
            <a:off x="2351088" y="2970214"/>
            <a:ext cx="3363912" cy="320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790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dirty="0">
                <a:latin typeface="Palatino Linotype" pitchFamily="18" charset="0"/>
              </a:rPr>
              <a:t>Color Deficiency</a:t>
            </a:r>
          </a:p>
        </p:txBody>
      </p:sp>
      <p:sp>
        <p:nvSpPr>
          <p:cNvPr id="39941" name="Rectangle 5"/>
          <p:cNvSpPr>
            <a:spLocks noGrp="1" noChangeArrowheads="1"/>
          </p:cNvSpPr>
          <p:nvPr>
            <p:ph type="body" sz="half" idx="1"/>
          </p:nvPr>
        </p:nvSpPr>
        <p:spPr>
          <a:xfrm>
            <a:off x="2057400" y="1600200"/>
            <a:ext cx="8077200" cy="1295400"/>
          </a:xfrm>
        </p:spPr>
        <p:txBody>
          <a:bodyPr/>
          <a:lstStyle/>
          <a:p>
            <a:pPr marL="0" indent="0" algn="ctr">
              <a:lnSpc>
                <a:spcPct val="90000"/>
              </a:lnSpc>
              <a:buNone/>
            </a:pPr>
            <a:r>
              <a:rPr lang="en-US" sz="2800">
                <a:latin typeface="Palatino Linotype" pitchFamily="18" charset="0"/>
              </a:rPr>
              <a:t>Genetic disorder in which people are blind to green or red colors.  This supports the Trichromatic theory.</a:t>
            </a:r>
          </a:p>
        </p:txBody>
      </p:sp>
      <p:pic>
        <p:nvPicPr>
          <p:cNvPr id="39939" name="Picture 3" descr="Color45"/>
          <p:cNvPicPr>
            <a:picLocks noGrp="1" noChangeAspect="1" noChangeArrowheads="1"/>
          </p:cNvPicPr>
          <p:nvPr>
            <p:ph sz="half" idx="2"/>
          </p:nvPr>
        </p:nvPicPr>
        <p:blipFill>
          <a:blip r:embed="rId2" cstate="print"/>
          <a:srcRect/>
          <a:stretch>
            <a:fillRect/>
          </a:stretch>
        </p:blipFill>
        <p:spPr>
          <a:xfrm>
            <a:off x="6580189" y="2909888"/>
            <a:ext cx="3081337" cy="3200400"/>
          </a:xfrm>
          <a:noFill/>
        </p:spPr>
      </p:pic>
      <p:sp>
        <p:nvSpPr>
          <p:cNvPr id="39940" name="Text Box 4"/>
          <p:cNvSpPr txBox="1">
            <a:spLocks noChangeArrowheads="1"/>
          </p:cNvSpPr>
          <p:nvPr/>
        </p:nvSpPr>
        <p:spPr bwMode="auto">
          <a:xfrm>
            <a:off x="5119688" y="6096000"/>
            <a:ext cx="1924050"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prstClr val="black"/>
                </a:solidFill>
                <a:latin typeface="Palatino Linotype" pitchFamily="18" charset="0"/>
              </a:rPr>
              <a:t>Ishihara Test</a:t>
            </a:r>
          </a:p>
        </p:txBody>
      </p:sp>
      <p:pic>
        <p:nvPicPr>
          <p:cNvPr id="39942" name="Picture 6" descr="CLRBLND"/>
          <p:cNvPicPr>
            <a:picLocks noChangeAspect="1" noChangeArrowheads="1"/>
          </p:cNvPicPr>
          <p:nvPr/>
        </p:nvPicPr>
        <p:blipFill>
          <a:blip r:embed="rId3" cstate="print"/>
          <a:srcRect t="4500" b="2100"/>
          <a:stretch>
            <a:fillRect/>
          </a:stretch>
        </p:blipFill>
        <p:spPr bwMode="auto">
          <a:xfrm>
            <a:off x="2351088" y="2970214"/>
            <a:ext cx="3363912" cy="3201987"/>
          </a:xfrm>
          <a:prstGeom prst="rect">
            <a:avLst/>
          </a:prstGeom>
          <a:noFill/>
          <a:ln w="9525">
            <a:noFill/>
            <a:miter lim="800000"/>
            <a:headEnd/>
            <a:tailEnd/>
          </a:ln>
        </p:spPr>
      </p:pic>
    </p:spTree>
    <p:extLst>
      <p:ext uri="{BB962C8B-B14F-4D97-AF65-F5344CB8AC3E}">
        <p14:creationId xmlns:p14="http://schemas.microsoft.com/office/powerpoint/2010/main" val="941759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COLOR </a:t>
            </a:r>
            <a:r>
              <a:rPr lang="en-US" b="1" dirty="0" smtClean="0">
                <a:solidFill>
                  <a:srgbClr val="00B050"/>
                </a:solidFill>
              </a:rPr>
              <a:t>BLINDNESS (Deficiency)</a:t>
            </a:r>
            <a:endParaRPr lang="en-US" b="1" dirty="0">
              <a:solidFill>
                <a:srgbClr val="00B050"/>
              </a:solidFill>
            </a:endParaRPr>
          </a:p>
        </p:txBody>
      </p:sp>
      <p:sp>
        <p:nvSpPr>
          <p:cNvPr id="3" name="Text Placeholder 2"/>
          <p:cNvSpPr>
            <a:spLocks noGrp="1"/>
          </p:cNvSpPr>
          <p:nvPr>
            <p:ph idx="1"/>
          </p:nvPr>
        </p:nvSpPr>
        <p:spPr>
          <a:ln>
            <a:solidFill>
              <a:schemeClr val="accent2">
                <a:lumMod val="50000"/>
              </a:schemeClr>
            </a:solidFill>
          </a:ln>
        </p:spPr>
        <p:txBody>
          <a:bodyPr>
            <a:normAutofit/>
          </a:bodyPr>
          <a:lstStyle/>
          <a:p>
            <a:r>
              <a:rPr lang="en-US" sz="4000" dirty="0" smtClean="0">
                <a:latin typeface="American Typewriter" charset="0"/>
                <a:ea typeface="American Typewriter" charset="0"/>
                <a:cs typeface="American Typewriter" charset="0"/>
              </a:rPr>
              <a:t>Most people with color–deficient vision are not color blind.  They simply lack functioning red OR green sensitive cones.</a:t>
            </a:r>
            <a:endParaRPr lang="en-US" sz="40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1205286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0"/>
            <a:ext cx="8229600" cy="1143000"/>
          </a:xfrm>
        </p:spPr>
        <p:txBody>
          <a:bodyPr/>
          <a:lstStyle/>
          <a:p>
            <a:r>
              <a:rPr lang="en-US">
                <a:latin typeface="Comic Sans MS" charset="0"/>
              </a:rPr>
              <a:t>Opponent-Process theory</a:t>
            </a:r>
          </a:p>
        </p:txBody>
      </p:sp>
      <p:sp>
        <p:nvSpPr>
          <p:cNvPr id="3" name="Content Placeholder 2"/>
          <p:cNvSpPr>
            <a:spLocks noGrp="1"/>
          </p:cNvSpPr>
          <p:nvPr>
            <p:ph sz="half" idx="1"/>
          </p:nvPr>
        </p:nvSpPr>
        <p:spPr/>
        <p:txBody>
          <a:bodyPr/>
          <a:lstStyle/>
          <a:p>
            <a:pPr>
              <a:buFont typeface="Arial" charset="0"/>
              <a:buNone/>
            </a:pPr>
            <a:r>
              <a:rPr lang="en-US">
                <a:latin typeface="Comic Sans MS" charset="0"/>
              </a:rPr>
              <a:t>The sensory receptors come in pairs.</a:t>
            </a:r>
          </a:p>
          <a:p>
            <a:r>
              <a:rPr lang="en-US">
                <a:solidFill>
                  <a:srgbClr val="FF0000"/>
                </a:solidFill>
                <a:latin typeface="Comic Sans MS" charset="0"/>
              </a:rPr>
              <a:t>Red</a:t>
            </a:r>
            <a:r>
              <a:rPr lang="en-US">
                <a:latin typeface="Comic Sans MS" charset="0"/>
              </a:rPr>
              <a:t>/</a:t>
            </a:r>
            <a:r>
              <a:rPr lang="en-US">
                <a:solidFill>
                  <a:srgbClr val="00B050"/>
                </a:solidFill>
                <a:latin typeface="Comic Sans MS" charset="0"/>
              </a:rPr>
              <a:t>Green</a:t>
            </a:r>
          </a:p>
          <a:p>
            <a:r>
              <a:rPr lang="en-US" b="1">
                <a:solidFill>
                  <a:srgbClr val="FFFF00"/>
                </a:solidFill>
                <a:latin typeface="Comic Sans MS" charset="0"/>
              </a:rPr>
              <a:t>Yellow</a:t>
            </a:r>
            <a:r>
              <a:rPr lang="en-US">
                <a:latin typeface="Comic Sans MS" charset="0"/>
              </a:rPr>
              <a:t>/</a:t>
            </a:r>
            <a:r>
              <a:rPr lang="en-US">
                <a:solidFill>
                  <a:srgbClr val="0070C0"/>
                </a:solidFill>
                <a:latin typeface="Comic Sans MS" charset="0"/>
              </a:rPr>
              <a:t>Blue</a:t>
            </a:r>
          </a:p>
          <a:p>
            <a:r>
              <a:rPr lang="en-US">
                <a:latin typeface="Comic Sans MS" charset="0"/>
              </a:rPr>
              <a:t>Black/</a:t>
            </a:r>
            <a:r>
              <a:rPr lang="en-US">
                <a:solidFill>
                  <a:schemeClr val="bg1"/>
                </a:solidFill>
                <a:latin typeface="Comic Sans MS" charset="0"/>
              </a:rPr>
              <a:t>White</a:t>
            </a:r>
          </a:p>
          <a:p>
            <a:r>
              <a:rPr lang="en-US">
                <a:latin typeface="Comic Sans MS" charset="0"/>
              </a:rPr>
              <a:t>If one color is stimulated, the other is inhibited.</a:t>
            </a:r>
          </a:p>
          <a:p>
            <a:endParaRPr lang="en-US">
              <a:latin typeface="Calibri" charset="0"/>
            </a:endParaRPr>
          </a:p>
        </p:txBody>
      </p:sp>
      <p:pic>
        <p:nvPicPr>
          <p:cNvPr id="5" name="Content Placeholder 4" descr="gingerbread_man_waving_behind_sign_hg_clr.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3200" y="762000"/>
            <a:ext cx="3048000" cy="1733550"/>
          </a:xfrm>
        </p:spPr>
      </p:pic>
      <p:pic>
        <p:nvPicPr>
          <p:cNvPr id="6" name="Picture 5" descr="happy_hanukka_menorah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438400"/>
            <a:ext cx="21907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ichael_Jackson_838308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95800"/>
            <a:ext cx="30495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98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970764"/>
            <a:ext cx="7772400" cy="1470025"/>
          </a:xfrm>
        </p:spPr>
        <p:txBody>
          <a:bodyPr/>
          <a:lstStyle/>
          <a:p>
            <a:pPr eaLnBrk="1" hangingPunct="1"/>
            <a:r>
              <a:rPr lang="en-US" dirty="0">
                <a:latin typeface="Comic Sans MS" charset="0"/>
              </a:rPr>
              <a:t>After Images</a:t>
            </a:r>
          </a:p>
        </p:txBody>
      </p:sp>
      <p:sp>
        <p:nvSpPr>
          <p:cNvPr id="3" name="Subtitle 2"/>
          <p:cNvSpPr>
            <a:spLocks noGrp="1"/>
          </p:cNvSpPr>
          <p:nvPr>
            <p:ph type="subTitle" idx="1"/>
          </p:nvPr>
        </p:nvSpPr>
        <p:spPr>
          <a:xfrm>
            <a:off x="2655786" y="2650702"/>
            <a:ext cx="6640614" cy="2988098"/>
          </a:xfrm>
        </p:spPr>
        <p:txBody>
          <a:bodyPr rtlCol="0">
            <a:normAutofit fontScale="62500" lnSpcReduction="20000"/>
          </a:bodyPr>
          <a:lstStyle/>
          <a:p>
            <a:pPr>
              <a:defRPr/>
            </a:pPr>
            <a:r>
              <a:rPr lang="en-US" b="1" dirty="0">
                <a:latin typeface="Comic Sans MS" pitchFamily="66" charset="0"/>
              </a:rPr>
              <a:t>An after image is an image that stays with you even after you have stopped looking at something. As you stare at an object the light-sensitive cells at the back of your eyes become less responsive to the color of the object. When you shift your gaze to a white surface your visual system subtracts the color of the object. So for example example white light minus red light is blue-green light. </a:t>
            </a:r>
          </a:p>
          <a:p>
            <a:pPr>
              <a:defRPr/>
            </a:pPr>
            <a:endParaRPr lang="en-US" b="1" dirty="0">
              <a:latin typeface="Comic Sans MS" pitchFamily="66" charset="0"/>
            </a:endParaRPr>
          </a:p>
          <a:p>
            <a:pPr>
              <a:defRPr/>
            </a:pPr>
            <a:r>
              <a:rPr lang="en-US" b="1" dirty="0">
                <a:latin typeface="Comic Sans MS" pitchFamily="66" charset="0"/>
              </a:rPr>
              <a:t>This reinforces the opponent process theory. </a:t>
            </a:r>
            <a:endParaRPr lang="en-US" b="1" dirty="0">
              <a:latin typeface="Comic Sans MS" pitchFamily="66" charset="0"/>
              <a:ea typeface="+mn-ea"/>
            </a:endParaRPr>
          </a:p>
        </p:txBody>
      </p:sp>
    </p:spTree>
    <p:extLst>
      <p:ext uri="{BB962C8B-B14F-4D97-AF65-F5344CB8AC3E}">
        <p14:creationId xmlns:p14="http://schemas.microsoft.com/office/powerpoint/2010/main" val="664667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953000" y="2590800"/>
            <a:ext cx="3657600" cy="381000"/>
          </a:xfrm>
          <a:prstGeom prst="rect">
            <a:avLst/>
          </a:prstGeom>
          <a:solidFill>
            <a:schemeClr val="tx1"/>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3075" name="Rectangle 5"/>
          <p:cNvSpPr>
            <a:spLocks noChangeArrowheads="1"/>
          </p:cNvSpPr>
          <p:nvPr/>
        </p:nvSpPr>
        <p:spPr bwMode="auto">
          <a:xfrm>
            <a:off x="3276600" y="1447800"/>
            <a:ext cx="1676400" cy="1524000"/>
          </a:xfrm>
          <a:prstGeom prst="rect">
            <a:avLst/>
          </a:prstGeom>
          <a:solidFill>
            <a:srgbClr val="FFFF00"/>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3076" name="Rectangle 6"/>
          <p:cNvSpPr>
            <a:spLocks noChangeArrowheads="1"/>
          </p:cNvSpPr>
          <p:nvPr/>
        </p:nvSpPr>
        <p:spPr bwMode="auto">
          <a:xfrm>
            <a:off x="3276600" y="3352800"/>
            <a:ext cx="5334000" cy="381000"/>
          </a:xfrm>
          <a:prstGeom prst="rect">
            <a:avLst/>
          </a:prstGeom>
          <a:solidFill>
            <a:schemeClr val="tx1"/>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3077" name="Rectangle 7"/>
          <p:cNvSpPr>
            <a:spLocks noChangeArrowheads="1"/>
          </p:cNvSpPr>
          <p:nvPr/>
        </p:nvSpPr>
        <p:spPr bwMode="auto">
          <a:xfrm>
            <a:off x="3276600" y="4114800"/>
            <a:ext cx="5334000" cy="381000"/>
          </a:xfrm>
          <a:prstGeom prst="rect">
            <a:avLst/>
          </a:prstGeom>
          <a:solidFill>
            <a:schemeClr val="tx1"/>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3078" name="Rectangle 9"/>
          <p:cNvSpPr>
            <a:spLocks noChangeArrowheads="1"/>
          </p:cNvSpPr>
          <p:nvPr/>
        </p:nvSpPr>
        <p:spPr bwMode="auto">
          <a:xfrm>
            <a:off x="3276600" y="2971800"/>
            <a:ext cx="5334000" cy="381000"/>
          </a:xfrm>
          <a:prstGeom prst="rect">
            <a:avLst/>
          </a:prstGeom>
          <a:solidFill>
            <a:srgbClr val="00B050"/>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3079" name="Rectangle 10"/>
          <p:cNvSpPr>
            <a:spLocks noChangeArrowheads="1"/>
          </p:cNvSpPr>
          <p:nvPr/>
        </p:nvSpPr>
        <p:spPr bwMode="auto">
          <a:xfrm>
            <a:off x="3276600" y="3733800"/>
            <a:ext cx="5334000" cy="381000"/>
          </a:xfrm>
          <a:prstGeom prst="rect">
            <a:avLst/>
          </a:prstGeom>
          <a:solidFill>
            <a:srgbClr val="00B050"/>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3080" name="Rectangle 12"/>
          <p:cNvSpPr>
            <a:spLocks noChangeArrowheads="1"/>
          </p:cNvSpPr>
          <p:nvPr/>
        </p:nvSpPr>
        <p:spPr bwMode="auto">
          <a:xfrm>
            <a:off x="4953000" y="2209800"/>
            <a:ext cx="3657600" cy="381000"/>
          </a:xfrm>
          <a:prstGeom prst="rect">
            <a:avLst/>
          </a:prstGeom>
          <a:solidFill>
            <a:srgbClr val="00B050"/>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3081" name="Rectangle 13"/>
          <p:cNvSpPr>
            <a:spLocks noChangeArrowheads="1"/>
          </p:cNvSpPr>
          <p:nvPr/>
        </p:nvSpPr>
        <p:spPr bwMode="auto">
          <a:xfrm>
            <a:off x="4953000" y="1828800"/>
            <a:ext cx="3657600" cy="381000"/>
          </a:xfrm>
          <a:prstGeom prst="rect">
            <a:avLst/>
          </a:prstGeom>
          <a:solidFill>
            <a:schemeClr val="tx1"/>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3082" name="Rectangle 14"/>
          <p:cNvSpPr>
            <a:spLocks noChangeArrowheads="1"/>
          </p:cNvSpPr>
          <p:nvPr/>
        </p:nvSpPr>
        <p:spPr bwMode="auto">
          <a:xfrm>
            <a:off x="4953000" y="1447800"/>
            <a:ext cx="3657600" cy="381000"/>
          </a:xfrm>
          <a:prstGeom prst="rect">
            <a:avLst/>
          </a:prstGeom>
          <a:solidFill>
            <a:srgbClr val="00B050"/>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3083" name="Rectangle 15"/>
          <p:cNvSpPr>
            <a:spLocks noChangeArrowheads="1"/>
          </p:cNvSpPr>
          <p:nvPr/>
        </p:nvSpPr>
        <p:spPr bwMode="auto">
          <a:xfrm>
            <a:off x="3276600" y="4495800"/>
            <a:ext cx="5334000" cy="381000"/>
          </a:xfrm>
          <a:prstGeom prst="rect">
            <a:avLst/>
          </a:prstGeom>
          <a:solidFill>
            <a:srgbClr val="00B050"/>
          </a:solidFill>
          <a:ln w="9525">
            <a:solidFill>
              <a:schemeClr val="tx1"/>
            </a:solidFill>
            <a:miter lim="800000"/>
            <a:headEnd/>
            <a:tailEnd/>
          </a:ln>
        </p:spPr>
        <p:txBody>
          <a:bodyPr wrap="none" anchor="ctr"/>
          <a:lstStyle/>
          <a:p>
            <a:pPr defTabSz="457200"/>
            <a:endParaRPr lang="en-US">
              <a:solidFill>
                <a:prstClr val="black"/>
              </a:solidFill>
            </a:endParaRPr>
          </a:p>
        </p:txBody>
      </p:sp>
      <p:sp>
        <p:nvSpPr>
          <p:cNvPr id="15376" name="AutoShape 16"/>
          <p:cNvSpPr>
            <a:spLocks noChangeArrowheads="1"/>
          </p:cNvSpPr>
          <p:nvPr/>
        </p:nvSpPr>
        <p:spPr bwMode="auto">
          <a:xfrm>
            <a:off x="3733800" y="1752600"/>
            <a:ext cx="838200" cy="838200"/>
          </a:xfrm>
          <a:prstGeom prst="star5">
            <a:avLst/>
          </a:prstGeom>
          <a:solidFill>
            <a:schemeClr val="tx1"/>
          </a:solidFill>
          <a:ln w="9525">
            <a:solidFill>
              <a:schemeClr val="tx1"/>
            </a:solidFill>
            <a:miter lim="800000"/>
            <a:headEnd/>
            <a:tailEnd/>
          </a:ln>
          <a:effectLst/>
        </p:spPr>
        <p:txBody>
          <a:bodyPr wrap="none" anchor="ctr"/>
          <a:lstStyle/>
          <a:p>
            <a:pPr defTabSz="457200">
              <a:defRPr/>
            </a:pPr>
            <a:endParaRPr lang="en-US">
              <a:solidFill>
                <a:prstClr val="black"/>
              </a:solidFill>
            </a:endParaRPr>
          </a:p>
        </p:txBody>
      </p:sp>
    </p:spTree>
    <p:extLst>
      <p:ext uri="{BB962C8B-B14F-4D97-AF65-F5344CB8AC3E}">
        <p14:creationId xmlns:p14="http://schemas.microsoft.com/office/powerpoint/2010/main" val="440212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24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12175944" cy="5401456"/>
          </a:xfrm>
        </p:spPr>
      </p:pic>
    </p:spTree>
    <p:extLst>
      <p:ext uri="{BB962C8B-B14F-4D97-AF65-F5344CB8AC3E}">
        <p14:creationId xmlns:p14="http://schemas.microsoft.com/office/powerpoint/2010/main" val="1506045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5"/>
          <p:cNvSpPr>
            <a:spLocks noChangeArrowheads="1"/>
          </p:cNvSpPr>
          <p:nvPr/>
        </p:nvSpPr>
        <p:spPr bwMode="auto">
          <a:xfrm>
            <a:off x="3276600" y="838200"/>
            <a:ext cx="5562600" cy="5029200"/>
          </a:xfrm>
          <a:prstGeom prst="ellipse">
            <a:avLst/>
          </a:prstGeom>
          <a:solidFill>
            <a:srgbClr val="0070C0"/>
          </a:solidFill>
          <a:ln w="9525">
            <a:solidFill>
              <a:schemeClr val="accent1"/>
            </a:solidFill>
            <a:round/>
            <a:headEnd/>
            <a:tailEnd/>
          </a:ln>
        </p:spPr>
        <p:txBody>
          <a:bodyPr wrap="none" anchor="ctr"/>
          <a:lstStyle/>
          <a:p>
            <a:pPr defTabSz="457200"/>
            <a:endParaRPr lang="en-US">
              <a:solidFill>
                <a:srgbClr val="0070C0"/>
              </a:solidFill>
            </a:endParaRPr>
          </a:p>
        </p:txBody>
      </p:sp>
      <p:sp>
        <p:nvSpPr>
          <p:cNvPr id="4099" name="Oval 6"/>
          <p:cNvSpPr>
            <a:spLocks noChangeArrowheads="1"/>
          </p:cNvSpPr>
          <p:nvPr/>
        </p:nvSpPr>
        <p:spPr bwMode="auto">
          <a:xfrm>
            <a:off x="5181600" y="2819400"/>
            <a:ext cx="381000" cy="381000"/>
          </a:xfrm>
          <a:prstGeom prst="ellipse">
            <a:avLst/>
          </a:prstGeom>
          <a:solidFill>
            <a:srgbClr val="E0EB0D"/>
          </a:solidFill>
          <a:ln w="9525">
            <a:solidFill>
              <a:schemeClr val="tx1"/>
            </a:solidFill>
            <a:round/>
            <a:headEnd/>
            <a:tailEnd/>
          </a:ln>
        </p:spPr>
        <p:txBody>
          <a:bodyPr wrap="none" anchor="ctr"/>
          <a:lstStyle/>
          <a:p>
            <a:pPr defTabSz="457200"/>
            <a:endParaRPr lang="en-US">
              <a:solidFill>
                <a:prstClr val="black"/>
              </a:solidFill>
            </a:endParaRPr>
          </a:p>
        </p:txBody>
      </p:sp>
      <p:sp>
        <p:nvSpPr>
          <p:cNvPr id="4100" name="Oval 7"/>
          <p:cNvSpPr>
            <a:spLocks noChangeArrowheads="1"/>
          </p:cNvSpPr>
          <p:nvPr/>
        </p:nvSpPr>
        <p:spPr bwMode="auto">
          <a:xfrm>
            <a:off x="6629400" y="2819400"/>
            <a:ext cx="381000" cy="381000"/>
          </a:xfrm>
          <a:prstGeom prst="ellipse">
            <a:avLst/>
          </a:prstGeom>
          <a:solidFill>
            <a:srgbClr val="E0EB0D"/>
          </a:solidFill>
          <a:ln w="9525">
            <a:solidFill>
              <a:schemeClr val="tx1"/>
            </a:solidFill>
            <a:round/>
            <a:headEnd/>
            <a:tailEnd/>
          </a:ln>
        </p:spPr>
        <p:txBody>
          <a:bodyPr wrap="none" anchor="ctr"/>
          <a:lstStyle/>
          <a:p>
            <a:pPr defTabSz="457200"/>
            <a:endParaRPr lang="en-US">
              <a:solidFill>
                <a:prstClr val="black"/>
              </a:solidFill>
            </a:endParaRPr>
          </a:p>
        </p:txBody>
      </p:sp>
      <p:sp>
        <p:nvSpPr>
          <p:cNvPr id="4101" name="Oval 8"/>
          <p:cNvSpPr>
            <a:spLocks noChangeArrowheads="1"/>
          </p:cNvSpPr>
          <p:nvPr/>
        </p:nvSpPr>
        <p:spPr bwMode="auto">
          <a:xfrm>
            <a:off x="5867400" y="3352800"/>
            <a:ext cx="381000" cy="381000"/>
          </a:xfrm>
          <a:prstGeom prst="ellipse">
            <a:avLst/>
          </a:prstGeom>
          <a:solidFill>
            <a:srgbClr val="E0EB0D"/>
          </a:solidFill>
          <a:ln w="9525">
            <a:solidFill>
              <a:schemeClr val="tx1"/>
            </a:solidFill>
            <a:round/>
            <a:headEnd/>
            <a:tailEnd/>
          </a:ln>
        </p:spPr>
        <p:txBody>
          <a:bodyPr wrap="none" anchor="ctr"/>
          <a:lstStyle/>
          <a:p>
            <a:pPr defTabSz="457200"/>
            <a:endParaRPr lang="en-US">
              <a:solidFill>
                <a:prstClr val="black"/>
              </a:solidFill>
            </a:endParaRPr>
          </a:p>
        </p:txBody>
      </p:sp>
      <p:sp>
        <p:nvSpPr>
          <p:cNvPr id="4102" name="AutoShape 9"/>
          <p:cNvSpPr>
            <a:spLocks noChangeArrowheads="1"/>
          </p:cNvSpPr>
          <p:nvPr/>
        </p:nvSpPr>
        <p:spPr bwMode="auto">
          <a:xfrm>
            <a:off x="5334000" y="4114800"/>
            <a:ext cx="1447800" cy="381000"/>
          </a:xfrm>
          <a:prstGeom prst="roundRect">
            <a:avLst>
              <a:gd name="adj" fmla="val 16667"/>
            </a:avLst>
          </a:prstGeom>
          <a:solidFill>
            <a:srgbClr val="E0EB0D"/>
          </a:solidFill>
          <a:ln w="9525">
            <a:solidFill>
              <a:schemeClr val="tx1"/>
            </a:solidFill>
            <a:round/>
            <a:headEnd/>
            <a:tailEnd/>
          </a:ln>
        </p:spPr>
        <p:txBody>
          <a:bodyPr wrap="none" anchor="ctr"/>
          <a:lstStyle/>
          <a:p>
            <a:pPr defTabSz="457200"/>
            <a:endParaRPr lang="en-US">
              <a:solidFill>
                <a:prstClr val="black"/>
              </a:solidFill>
            </a:endParaRPr>
          </a:p>
        </p:txBody>
      </p:sp>
    </p:spTree>
    <p:extLst>
      <p:ext uri="{BB962C8B-B14F-4D97-AF65-F5344CB8AC3E}">
        <p14:creationId xmlns:p14="http://schemas.microsoft.com/office/powerpoint/2010/main" val="1881529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960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792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3044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451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9906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809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596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09801"/>
            <a:ext cx="18367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055688"/>
            <a:ext cx="2289175"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2370139"/>
            <a:ext cx="1600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33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0" y="274638"/>
            <a:ext cx="8229600" cy="1143000"/>
          </a:xfrm>
        </p:spPr>
        <p:txBody>
          <a:bodyPr/>
          <a:lstStyle/>
          <a:p>
            <a:r>
              <a:rPr lang="en-US">
                <a:latin typeface="Comic Sans MS" charset="0"/>
              </a:rPr>
              <a:t>Phase One: Gathering Light</a:t>
            </a:r>
          </a:p>
        </p:txBody>
      </p:sp>
      <p:sp>
        <p:nvSpPr>
          <p:cNvPr id="4" name="Content Placeholder 3"/>
          <p:cNvSpPr>
            <a:spLocks noGrp="1"/>
          </p:cNvSpPr>
          <p:nvPr>
            <p:ph sz="half" idx="2"/>
          </p:nvPr>
        </p:nvSpPr>
        <p:spPr>
          <a:xfrm>
            <a:off x="839449" y="4648200"/>
            <a:ext cx="10403174" cy="2057400"/>
          </a:xfrm>
        </p:spPr>
        <p:txBody>
          <a:bodyPr>
            <a:normAutofit/>
          </a:bodyPr>
          <a:lstStyle/>
          <a:p>
            <a:pPr>
              <a:lnSpc>
                <a:spcPct val="80000"/>
              </a:lnSpc>
            </a:pPr>
            <a:r>
              <a:rPr lang="en-US" b="1" dirty="0">
                <a:latin typeface="American Typewriter" charset="0"/>
                <a:ea typeface="American Typewriter" charset="0"/>
                <a:cs typeface="American Typewriter" charset="0"/>
              </a:rPr>
              <a:t>The height of a wave gives us it</a:t>
            </a:r>
            <a:r>
              <a:rPr lang="ja-JP" altLang="en-US" b="1" dirty="0">
                <a:latin typeface="American Typewriter" charset="0"/>
                <a:ea typeface="American Typewriter" charset="0"/>
                <a:cs typeface="American Typewriter" charset="0"/>
              </a:rPr>
              <a:t>’</a:t>
            </a:r>
            <a:r>
              <a:rPr lang="en-US" b="1" dirty="0">
                <a:latin typeface="American Typewriter" charset="0"/>
                <a:ea typeface="American Typewriter" charset="0"/>
                <a:cs typeface="American Typewriter" charset="0"/>
              </a:rPr>
              <a:t>s intensity (brightness). </a:t>
            </a:r>
          </a:p>
          <a:p>
            <a:pPr>
              <a:lnSpc>
                <a:spcPct val="80000"/>
              </a:lnSpc>
            </a:pPr>
            <a:r>
              <a:rPr lang="en-US" b="1" dirty="0">
                <a:latin typeface="American Typewriter" charset="0"/>
                <a:ea typeface="American Typewriter" charset="0"/>
                <a:cs typeface="American Typewriter" charset="0"/>
              </a:rPr>
              <a:t>The length of the wave gives us it</a:t>
            </a:r>
            <a:r>
              <a:rPr lang="ja-JP" altLang="en-US" b="1" dirty="0">
                <a:latin typeface="American Typewriter" charset="0"/>
                <a:ea typeface="American Typewriter" charset="0"/>
                <a:cs typeface="American Typewriter" charset="0"/>
              </a:rPr>
              <a:t>’</a:t>
            </a:r>
            <a:r>
              <a:rPr lang="en-US" b="1" dirty="0">
                <a:latin typeface="American Typewriter" charset="0"/>
                <a:ea typeface="American Typewriter" charset="0"/>
                <a:cs typeface="American Typewriter" charset="0"/>
              </a:rPr>
              <a:t>s hue (color).</a:t>
            </a:r>
          </a:p>
          <a:p>
            <a:pPr>
              <a:lnSpc>
                <a:spcPct val="80000"/>
              </a:lnSpc>
            </a:pPr>
            <a:r>
              <a:rPr lang="en-US" b="1" dirty="0">
                <a:latin typeface="American Typewriter" charset="0"/>
                <a:ea typeface="American Typewriter" charset="0"/>
                <a:cs typeface="American Typewriter" charset="0"/>
              </a:rPr>
              <a:t>The longer the wave the more red.</a:t>
            </a:r>
          </a:p>
          <a:p>
            <a:pPr>
              <a:lnSpc>
                <a:spcPct val="80000"/>
              </a:lnSpc>
            </a:pPr>
            <a:r>
              <a:rPr lang="en-US" b="1" dirty="0">
                <a:latin typeface="American Typewriter" charset="0"/>
                <a:ea typeface="American Typewriter" charset="0"/>
                <a:cs typeface="American Typewriter" charset="0"/>
              </a:rPr>
              <a:t>The shorter the wavelength the more violet. </a:t>
            </a:r>
          </a:p>
        </p:txBody>
      </p:sp>
      <p:pic>
        <p:nvPicPr>
          <p:cNvPr id="9" name="Content Placeholder 6">
            <a:extLst>
              <a:ext uri="{FF2B5EF4-FFF2-40B4-BE49-F238E27FC236}">
                <a16:creationId xmlns:a16="http://schemas.microsoft.com/office/drawing/2014/main" xmlns="" id="{85A7330D-2B50-4E2F-9E23-43DD7D9251B9}"/>
              </a:ext>
            </a:extLst>
          </p:cNvPr>
          <p:cNvPicPr>
            <a:picLocks noGrp="1" noChangeAspect="1"/>
          </p:cNvPicPr>
          <p:nvPr>
            <p:ph sz="half" idx="1"/>
          </p:nvPr>
        </p:nvPicPr>
        <p:blipFill>
          <a:blip r:embed="rId2"/>
          <a:stretch>
            <a:fillRect/>
          </a:stretch>
        </p:blipFill>
        <p:spPr>
          <a:xfrm>
            <a:off x="2134216" y="1417639"/>
            <a:ext cx="3352185" cy="2842347"/>
          </a:xfrm>
          <a:prstGeom prst="rect">
            <a:avLst/>
          </a:prstGeom>
        </p:spPr>
      </p:pic>
      <p:pic>
        <p:nvPicPr>
          <p:cNvPr id="10" name="Content Placeholder 7">
            <a:extLst>
              <a:ext uri="{FF2B5EF4-FFF2-40B4-BE49-F238E27FC236}">
                <a16:creationId xmlns:a16="http://schemas.microsoft.com/office/drawing/2014/main" xmlns="" id="{A3597711-0393-4E64-A180-FAC60918BA34}"/>
              </a:ext>
            </a:extLst>
          </p:cNvPr>
          <p:cNvPicPr>
            <a:picLocks noChangeAspect="1"/>
          </p:cNvPicPr>
          <p:nvPr/>
        </p:nvPicPr>
        <p:blipFill>
          <a:blip r:embed="rId3"/>
          <a:stretch>
            <a:fillRect/>
          </a:stretch>
        </p:blipFill>
        <p:spPr>
          <a:xfrm>
            <a:off x="6096001" y="1353435"/>
            <a:ext cx="3334749" cy="2906551"/>
          </a:xfrm>
          <a:prstGeom prst="rect">
            <a:avLst/>
          </a:prstGeom>
        </p:spPr>
      </p:pic>
    </p:spTree>
    <p:extLst>
      <p:ext uri="{BB962C8B-B14F-4D97-AF65-F5344CB8AC3E}">
        <p14:creationId xmlns:p14="http://schemas.microsoft.com/office/powerpoint/2010/main" val="751250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latin typeface="Comic Sans MS" pitchFamily="66" charset="0"/>
                <a:ea typeface="+mj-ea"/>
              </a:rPr>
              <a:t>Phase Two: Getting the light in the eye</a:t>
            </a:r>
          </a:p>
        </p:txBody>
      </p:sp>
      <p:pic>
        <p:nvPicPr>
          <p:cNvPr id="4" name="Content Placeholder 3">
            <a:extLst>
              <a:ext uri="{FF2B5EF4-FFF2-40B4-BE49-F238E27FC236}">
                <a16:creationId xmlns:a16="http://schemas.microsoft.com/office/drawing/2014/main" xmlns="" id="{7244966E-462B-4FB6-83DA-33490768F497}"/>
              </a:ext>
            </a:extLst>
          </p:cNvPr>
          <p:cNvPicPr>
            <a:picLocks noChangeAspect="1"/>
          </p:cNvPicPr>
          <p:nvPr/>
        </p:nvPicPr>
        <p:blipFill>
          <a:blip r:embed="rId2"/>
          <a:stretch>
            <a:fillRect/>
          </a:stretch>
        </p:blipFill>
        <p:spPr>
          <a:xfrm>
            <a:off x="1617787" y="2317898"/>
            <a:ext cx="8986973" cy="3473303"/>
          </a:xfrm>
          <a:prstGeom prst="rect">
            <a:avLst/>
          </a:prstGeom>
        </p:spPr>
      </p:pic>
    </p:spTree>
    <p:extLst>
      <p:ext uri="{BB962C8B-B14F-4D97-AF65-F5344CB8AC3E}">
        <p14:creationId xmlns:p14="http://schemas.microsoft.com/office/powerpoint/2010/main" val="121134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DA4C1DB-9BEF-3347-971E-1AB8E62424AC}" type="slidenum">
              <a:rPr lang="en-US">
                <a:solidFill>
                  <a:prstClr val="black">
                    <a:tint val="75000"/>
                  </a:prstClr>
                </a:solidFill>
              </a:rPr>
              <a:pPr/>
              <a:t>6</a:t>
            </a:fld>
            <a:endParaRPr lang="en-US">
              <a:solidFill>
                <a:prstClr val="black">
                  <a:tint val="75000"/>
                </a:prstClr>
              </a:solidFill>
            </a:endParaRPr>
          </a:p>
        </p:txBody>
      </p:sp>
      <p:sp>
        <p:nvSpPr>
          <p:cNvPr id="46082" name="Rectangle 2"/>
          <p:cNvSpPr>
            <a:spLocks noGrp="1" noChangeArrowheads="1"/>
          </p:cNvSpPr>
          <p:nvPr>
            <p:ph type="title"/>
          </p:nvPr>
        </p:nvSpPr>
        <p:spPr/>
        <p:txBody>
          <a:bodyPr/>
          <a:lstStyle/>
          <a:p>
            <a:r>
              <a:rPr lang="en-US">
                <a:latin typeface="Palatino Linotype" charset="0"/>
              </a:rPr>
              <a:t>Parts of the eye</a:t>
            </a:r>
          </a:p>
        </p:txBody>
      </p:sp>
      <p:sp>
        <p:nvSpPr>
          <p:cNvPr id="46083" name="Rectangle 3"/>
          <p:cNvSpPr>
            <a:spLocks noGrp="1" noChangeArrowheads="1"/>
          </p:cNvSpPr>
          <p:nvPr>
            <p:ph type="body" idx="1"/>
          </p:nvPr>
        </p:nvSpPr>
        <p:spPr/>
        <p:txBody>
          <a:bodyPr/>
          <a:lstStyle/>
          <a:p>
            <a:pPr marL="609600" indent="-609600">
              <a:buFontTx/>
              <a:buAutoNum type="arabicPeriod"/>
            </a:pPr>
            <a:r>
              <a:rPr lang="en-US" sz="2800" dirty="0">
                <a:solidFill>
                  <a:srgbClr val="0000FF"/>
                </a:solidFill>
                <a:latin typeface="Palatino Linotype" charset="0"/>
              </a:rPr>
              <a:t>Cornea:</a:t>
            </a:r>
            <a:r>
              <a:rPr lang="en-US" sz="2800" dirty="0">
                <a:latin typeface="Palatino Linotype" charset="0"/>
              </a:rPr>
              <a:t> Transparent tissue where light enters the eye.</a:t>
            </a:r>
          </a:p>
          <a:p>
            <a:pPr marL="609600" indent="-609600">
              <a:buFontTx/>
              <a:buAutoNum type="arabicPeriod"/>
            </a:pPr>
            <a:r>
              <a:rPr lang="en-US" sz="2800" dirty="0">
                <a:solidFill>
                  <a:srgbClr val="0000FF"/>
                </a:solidFill>
                <a:latin typeface="Palatino Linotype" charset="0"/>
              </a:rPr>
              <a:t>Iris:</a:t>
            </a:r>
            <a:r>
              <a:rPr lang="en-US" sz="2800" dirty="0">
                <a:latin typeface="Palatino Linotype" charset="0"/>
              </a:rPr>
              <a:t> Muscle that expands and contracts to change the size of the opening (pupil) for light.</a:t>
            </a:r>
          </a:p>
          <a:p>
            <a:pPr marL="609600" indent="-609600">
              <a:buFontTx/>
              <a:buAutoNum type="arabicPeriod"/>
            </a:pPr>
            <a:r>
              <a:rPr lang="en-US" sz="2800" dirty="0">
                <a:solidFill>
                  <a:srgbClr val="0000FF"/>
                </a:solidFill>
                <a:latin typeface="Palatino Linotype" charset="0"/>
              </a:rPr>
              <a:t>Lens:</a:t>
            </a:r>
            <a:r>
              <a:rPr lang="en-US" sz="2800" dirty="0">
                <a:latin typeface="Palatino Linotype" charset="0"/>
              </a:rPr>
              <a:t> Focuses the light rays on the retina.</a:t>
            </a:r>
          </a:p>
        </p:txBody>
      </p:sp>
    </p:spTree>
    <p:extLst>
      <p:ext uri="{BB962C8B-B14F-4D97-AF65-F5344CB8AC3E}">
        <p14:creationId xmlns:p14="http://schemas.microsoft.com/office/powerpoint/2010/main" val="9710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BD375CF-B6F3-7C47-AB4A-7355FDE334C7}" type="slidenum">
              <a:rPr lang="en-US">
                <a:solidFill>
                  <a:prstClr val="black">
                    <a:tint val="75000"/>
                  </a:prstClr>
                </a:solidFill>
              </a:rPr>
              <a:pPr/>
              <a:t>7</a:t>
            </a:fld>
            <a:endParaRPr lang="en-US">
              <a:solidFill>
                <a:prstClr val="black">
                  <a:tint val="75000"/>
                </a:prstClr>
              </a:solidFill>
            </a:endParaRPr>
          </a:p>
        </p:txBody>
      </p:sp>
      <p:sp>
        <p:nvSpPr>
          <p:cNvPr id="49154" name="Rectangle 2"/>
          <p:cNvSpPr>
            <a:spLocks noGrp="1" noChangeArrowheads="1"/>
          </p:cNvSpPr>
          <p:nvPr>
            <p:ph type="title"/>
          </p:nvPr>
        </p:nvSpPr>
        <p:spPr/>
        <p:txBody>
          <a:bodyPr/>
          <a:lstStyle/>
          <a:p>
            <a:r>
              <a:rPr lang="en-US" sz="4000">
                <a:latin typeface="Palatino Linotype" charset="0"/>
              </a:rPr>
              <a:t>Retina</a:t>
            </a:r>
          </a:p>
        </p:txBody>
      </p:sp>
      <p:sp>
        <p:nvSpPr>
          <p:cNvPr id="49155" name="Rectangle 3"/>
          <p:cNvSpPr>
            <a:spLocks noGrp="1" noChangeArrowheads="1"/>
          </p:cNvSpPr>
          <p:nvPr>
            <p:ph type="body" idx="1"/>
          </p:nvPr>
        </p:nvSpPr>
        <p:spPr>
          <a:xfrm>
            <a:off x="1752600" y="1600200"/>
            <a:ext cx="3352800" cy="4343400"/>
          </a:xfrm>
        </p:spPr>
        <p:txBody>
          <a:bodyPr/>
          <a:lstStyle/>
          <a:p>
            <a:pPr marL="0" indent="0" algn="ctr">
              <a:lnSpc>
                <a:spcPct val="90000"/>
              </a:lnSpc>
              <a:buNone/>
            </a:pPr>
            <a:r>
              <a:rPr lang="en-US" sz="2800" dirty="0">
                <a:solidFill>
                  <a:srgbClr val="0000FF"/>
                </a:solidFill>
                <a:latin typeface="Palatino Linotype" charset="0"/>
              </a:rPr>
              <a:t>Retina:</a:t>
            </a:r>
            <a:r>
              <a:rPr lang="en-US" sz="2800" dirty="0">
                <a:latin typeface="Palatino Linotype" charset="0"/>
              </a:rPr>
              <a:t> The light-sensitive inner surface of the eye, containing receptor rods and cones in addition to layers of other neurons (bipolar, ganglion cells) that process visual information.</a:t>
            </a:r>
          </a:p>
        </p:txBody>
      </p:sp>
      <p:pic>
        <p:nvPicPr>
          <p:cNvPr id="49159" name="Picture 7" descr="Myers9e_fig_6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5257800" cy="4433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69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latin typeface="American Typewriter" charset="0"/>
                <a:ea typeface="American Typewriter" charset="0"/>
                <a:cs typeface="American Typewriter" charset="0"/>
              </a:rPr>
              <a:t>Phase 3: Transduction</a:t>
            </a:r>
          </a:p>
        </p:txBody>
      </p:sp>
      <p:sp>
        <p:nvSpPr>
          <p:cNvPr id="4" name="Content Placeholder 3"/>
          <p:cNvSpPr>
            <a:spLocks noGrp="1"/>
          </p:cNvSpPr>
          <p:nvPr>
            <p:ph sz="half" idx="1"/>
          </p:nvPr>
        </p:nvSpPr>
        <p:spPr>
          <a:xfrm>
            <a:off x="609599" y="1528997"/>
            <a:ext cx="11142689" cy="3702570"/>
          </a:xfrm>
        </p:spPr>
        <p:txBody>
          <a:bodyPr/>
          <a:lstStyle/>
          <a:p>
            <a:r>
              <a:rPr lang="en-US" sz="4400" dirty="0">
                <a:latin typeface="American Typewriter" charset="0"/>
                <a:ea typeface="American Typewriter" charset="0"/>
                <a:cs typeface="American Typewriter" charset="0"/>
              </a:rPr>
              <a:t>Transforming signals into neural impulses.</a:t>
            </a:r>
          </a:p>
          <a:p>
            <a:r>
              <a:rPr lang="en-US" sz="4400" dirty="0">
                <a:latin typeface="American Typewriter" charset="0"/>
                <a:ea typeface="American Typewriter" charset="0"/>
                <a:cs typeface="American Typewriter" charset="0"/>
              </a:rPr>
              <a:t>Order is Rods/Cones to Bipolar to Ganglion to Optic Nerve.</a:t>
            </a:r>
          </a:p>
          <a:p>
            <a:endParaRPr lang="en-US" dirty="0">
              <a:latin typeface="Comic Sans MS" charset="0"/>
            </a:endParaRPr>
          </a:p>
        </p:txBody>
      </p:sp>
    </p:spTree>
    <p:extLst>
      <p:ext uri="{BB962C8B-B14F-4D97-AF65-F5344CB8AC3E}">
        <p14:creationId xmlns:p14="http://schemas.microsoft.com/office/powerpoint/2010/main" val="130264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63DBF83-CB21-8245-B0C1-A6287FD2A288}" type="slidenum">
              <a:rPr lang="en-US">
                <a:solidFill>
                  <a:prstClr val="black">
                    <a:tint val="75000"/>
                  </a:prstClr>
                </a:solidFill>
              </a:rPr>
              <a:pPr/>
              <a:t>9</a:t>
            </a:fld>
            <a:endParaRPr lang="en-US">
              <a:solidFill>
                <a:prstClr val="black">
                  <a:tint val="75000"/>
                </a:prstClr>
              </a:solidFill>
            </a:endParaRPr>
          </a:p>
        </p:txBody>
      </p:sp>
      <p:sp>
        <p:nvSpPr>
          <p:cNvPr id="52226" name="Rectangle 2"/>
          <p:cNvSpPr>
            <a:spLocks noGrp="1" noChangeArrowheads="1"/>
          </p:cNvSpPr>
          <p:nvPr>
            <p:ph type="title"/>
          </p:nvPr>
        </p:nvSpPr>
        <p:spPr/>
        <p:txBody>
          <a:bodyPr/>
          <a:lstStyle/>
          <a:p>
            <a:r>
              <a:rPr lang="en-US" sz="4000">
                <a:latin typeface="Palatino Linotype" charset="0"/>
              </a:rPr>
              <a:t>Photoreceptors</a:t>
            </a:r>
          </a:p>
        </p:txBody>
      </p:sp>
      <p:pic>
        <p:nvPicPr>
          <p:cNvPr id="52230" name="Picture 6" descr="12673_MyersPsy8e_5UN0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9371" y="1404303"/>
            <a:ext cx="4672235" cy="37778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2232" name="Picture 8" descr="12673_MyersPsy8e_Table_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84172" y="1404303"/>
            <a:ext cx="5596628" cy="49520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2234" name="Text Box 10"/>
          <p:cNvSpPr txBox="1">
            <a:spLocks noChangeArrowheads="1"/>
          </p:cNvSpPr>
          <p:nvPr/>
        </p:nvSpPr>
        <p:spPr bwMode="auto">
          <a:xfrm>
            <a:off x="1828801" y="5257800"/>
            <a:ext cx="28289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a:r>
              <a:rPr lang="en-US" sz="1200">
                <a:solidFill>
                  <a:prstClr val="black"/>
                </a:solidFill>
                <a:latin typeface="Times New Roman" charset="0"/>
              </a:rPr>
              <a:t>E.R. Lewis, Y.Y. Zeevi, F.S Werblin, 1969</a:t>
            </a:r>
          </a:p>
        </p:txBody>
      </p:sp>
    </p:spTree>
    <p:extLst>
      <p:ext uri="{BB962C8B-B14F-4D97-AF65-F5344CB8AC3E}">
        <p14:creationId xmlns:p14="http://schemas.microsoft.com/office/powerpoint/2010/main" val="2067914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Exhibit">
  <a:themeElements>
    <a:clrScheme name="Exhibit">
      <a:dk1>
        <a:srgbClr val="000000"/>
      </a:dk1>
      <a:lt1>
        <a:srgbClr val="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5.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6.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l"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uFillTx/>
            <a:latin typeface="+mn-lt"/>
            <a:ea typeface="+mn-ea"/>
            <a:cs typeface="+mn-cs"/>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65</TotalTime>
  <Words>784</Words>
  <Application>Microsoft Macintosh PowerPoint</Application>
  <PresentationFormat>Widescreen</PresentationFormat>
  <Paragraphs>91</Paragraphs>
  <Slides>36</Slides>
  <Notes>11</Notes>
  <HiddenSlides>0</HiddenSlides>
  <MMClips>1</MMClips>
  <ScaleCrop>false</ScaleCrop>
  <HeadingPairs>
    <vt:vector size="6" baseType="variant">
      <vt:variant>
        <vt:lpstr>Fonts Used</vt:lpstr>
      </vt:variant>
      <vt:variant>
        <vt:i4>18</vt:i4>
      </vt:variant>
      <vt:variant>
        <vt:lpstr>Theme</vt:lpstr>
      </vt:variant>
      <vt:variant>
        <vt:i4>16</vt:i4>
      </vt:variant>
      <vt:variant>
        <vt:lpstr>Slide Titles</vt:lpstr>
      </vt:variant>
      <vt:variant>
        <vt:i4>36</vt:i4>
      </vt:variant>
    </vt:vector>
  </HeadingPairs>
  <TitlesOfParts>
    <vt:vector size="70" baseType="lpstr">
      <vt:lpstr>American Typewriter</vt:lpstr>
      <vt:lpstr>Calibri</vt:lpstr>
      <vt:lpstr>Calibri Light</vt:lpstr>
      <vt:lpstr>Century Gothic</vt:lpstr>
      <vt:lpstr>Comic Sans MS</vt:lpstr>
      <vt:lpstr>Corbel</vt:lpstr>
      <vt:lpstr>Goudy Stout</vt:lpstr>
      <vt:lpstr>Lucida Grande</vt:lpstr>
      <vt:lpstr>Mangal</vt:lpstr>
      <vt:lpstr>ＭＳ Ｐゴシック</vt:lpstr>
      <vt:lpstr>Noto Sans Symbols</vt:lpstr>
      <vt:lpstr>Palatino Linotype</vt:lpstr>
      <vt:lpstr>Times New Roman</vt:lpstr>
      <vt:lpstr>Trebuchet MS</vt:lpstr>
      <vt:lpstr>Verdana</vt:lpstr>
      <vt:lpstr>Wingdings</vt:lpstr>
      <vt:lpstr>Wingdings 3</vt:lpstr>
      <vt:lpstr>Arial</vt:lpstr>
      <vt:lpstr>Office Theme</vt:lpstr>
      <vt:lpstr>10_Facet</vt:lpstr>
      <vt:lpstr>11_Facet</vt:lpstr>
      <vt:lpstr>1_Office Theme</vt:lpstr>
      <vt:lpstr>2_Office Theme</vt:lpstr>
      <vt:lpstr>3_Office Theme</vt:lpstr>
      <vt:lpstr>4_Office Theme</vt:lpstr>
      <vt:lpstr>5_Office Theme</vt:lpstr>
      <vt:lpstr>Facet</vt:lpstr>
      <vt:lpstr>6_Office Theme</vt:lpstr>
      <vt:lpstr>7_Office Theme</vt:lpstr>
      <vt:lpstr>1_Default Design</vt:lpstr>
      <vt:lpstr>5_Exhibit</vt:lpstr>
      <vt:lpstr>1_Facet</vt:lpstr>
      <vt:lpstr>2_Facet</vt:lpstr>
      <vt:lpstr>White</vt:lpstr>
      <vt:lpstr>S&amp;P Week #2</vt:lpstr>
      <vt:lpstr>Test your Blind Spot</vt:lpstr>
      <vt:lpstr>PowerPoint Presentation</vt:lpstr>
      <vt:lpstr>Phase One: Gathering Light</vt:lpstr>
      <vt:lpstr>Phase Two: Getting the light in the eye</vt:lpstr>
      <vt:lpstr>Parts of the eye</vt:lpstr>
      <vt:lpstr>Retina</vt:lpstr>
      <vt:lpstr>Phase 3: Transduction</vt:lpstr>
      <vt:lpstr>Photoreceptors</vt:lpstr>
      <vt:lpstr>Transduction</vt:lpstr>
      <vt:lpstr>Bipolar &amp; Ganglion Cells</vt:lpstr>
      <vt:lpstr>Visual Information Processing</vt:lpstr>
      <vt:lpstr>Phase Four: In the Brain</vt:lpstr>
      <vt:lpstr>Feature Detection</vt:lpstr>
      <vt:lpstr>Motion Aftereffects</vt:lpstr>
      <vt:lpstr>From Sensation to Recognition</vt:lpstr>
      <vt:lpstr>Color Vision</vt:lpstr>
      <vt:lpstr>Trichromatic Theory</vt:lpstr>
      <vt:lpstr>PowerPoint Presentation</vt:lpstr>
      <vt:lpstr>PowerPoint Presentation</vt:lpstr>
      <vt:lpstr>Trichromatic Color Theory</vt:lpstr>
      <vt:lpstr>PowerPoint Presentation</vt:lpstr>
      <vt:lpstr>Color “Blindness”</vt:lpstr>
      <vt:lpstr>Color Deficiency</vt:lpstr>
      <vt:lpstr>COLOR BLINDNESS (Deficiency)</vt:lpstr>
      <vt:lpstr>Opponent-Process theory</vt:lpstr>
      <vt:lpstr>After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S&amp;P Week 2</dc:title>
  <dc:creator>Summers, Berta Jane</dc:creator>
  <cp:lastModifiedBy>Summers, Berta Jane</cp:lastModifiedBy>
  <cp:revision>9</cp:revision>
  <dcterms:created xsi:type="dcterms:W3CDTF">2018-11-26T10:35:52Z</dcterms:created>
  <dcterms:modified xsi:type="dcterms:W3CDTF">2018-11-26T11:41:29Z</dcterms:modified>
</cp:coreProperties>
</file>