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1CF-3A0C-4939-8B63-77F496D0088F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1A43-73EA-4F18-9E01-4C93D6F3F3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8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1CF-3A0C-4939-8B63-77F496D0088F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1A43-73EA-4F18-9E01-4C93D6F3F3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4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1CF-3A0C-4939-8B63-77F496D0088F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1A43-73EA-4F18-9E01-4C93D6F3F3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39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1CF-3A0C-4939-8B63-77F496D0088F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1A43-73EA-4F18-9E01-4C93D6F3F3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9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1CF-3A0C-4939-8B63-77F496D0088F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1A43-73EA-4F18-9E01-4C93D6F3F3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1CF-3A0C-4939-8B63-77F496D0088F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1A43-73EA-4F18-9E01-4C93D6F3F3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1CF-3A0C-4939-8B63-77F496D0088F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1A43-73EA-4F18-9E01-4C93D6F3F3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5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1CF-3A0C-4939-8B63-77F496D0088F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1A43-73EA-4F18-9E01-4C93D6F3F3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1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1CF-3A0C-4939-8B63-77F496D0088F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1A43-73EA-4F18-9E01-4C93D6F3F3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8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1CF-3A0C-4939-8B63-77F496D0088F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1A43-73EA-4F18-9E01-4C93D6F3F3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6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1CF-3A0C-4939-8B63-77F496D0088F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1A43-73EA-4F18-9E01-4C93D6F3F3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9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7B1CF-3A0C-4939-8B63-77F496D0088F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21A43-73EA-4F18-9E01-4C93D6F3F3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0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Agricultural South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8102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2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Agricultural South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Southern colonies, a predominantly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society developed.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southern farmers grew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things like rice, tobacco, and indigo they could sell (for cash) to the Northern colonies and Europe.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South was more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the North and plantations developed instead of towns.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Agricultural South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Plantation Owners lived a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lifestyle, attending balls, banquets, dance recitals, and parties.</a:t>
            </a:r>
          </a:p>
          <a:p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southerners were not plantation owners and lived hardscrabble lives.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21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Agricultural South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 were treated as second class citizens with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 ______________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did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duties like cooking, cleaning, sewing, and other household chores.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339542" cy="344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72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Agricultural South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 ________________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worked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another person for a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time, usually without pay but in exchange for free passage to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usually remained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after they earned their freedom.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1600s, this is how many American colonists came to this country.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814578" cy="41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21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Agricultural South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Southern farmer began importing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Africa in the 1600s.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for slaves, if they survived the brutal trip from Africa, was grueling. Slaves that did not cooperate were viciously beaten… families were broken up.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08200"/>
            <a:ext cx="4471648" cy="347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6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Triangular Trade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904295" cy="50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4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751144" cy="446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7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Agricultural South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slaves did resist their owners by faking illness, braking equipment, or staging work slowdowns.</a:t>
            </a:r>
          </a:p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________________ 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major slave revolt in American history.  The revolt failed and led to fear amongst owners and harsh laws.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slaves escaped, but those that were caught escaping were dealt with harshly.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95800"/>
            <a:ext cx="429683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0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234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The Agricultural South</vt:lpstr>
      <vt:lpstr>The Agricultural South</vt:lpstr>
      <vt:lpstr>The Agricultural South</vt:lpstr>
      <vt:lpstr>The Agricultural South</vt:lpstr>
      <vt:lpstr>The Agricultural South</vt:lpstr>
      <vt:lpstr>The Agricultural South</vt:lpstr>
      <vt:lpstr>The Triangular Trade</vt:lpstr>
      <vt:lpstr>PowerPoint Presentation</vt:lpstr>
      <vt:lpstr>The Agricultural South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Agricultural South</dc:title>
  <dc:creator>Matt Warren</dc:creator>
  <cp:lastModifiedBy>Taylor Cummings</cp:lastModifiedBy>
  <cp:revision>10</cp:revision>
  <dcterms:created xsi:type="dcterms:W3CDTF">2016-08-17T18:42:36Z</dcterms:created>
  <dcterms:modified xsi:type="dcterms:W3CDTF">2018-08-30T00:39:04Z</dcterms:modified>
</cp:coreProperties>
</file>