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6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5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4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3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1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0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4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8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FD483-6D43-403B-9CFE-BD5DA4524EC9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9DC52-594B-494F-AAAB-EC6D23CD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Commercial North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544" y="1600200"/>
            <a:ext cx="699891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65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Commercial North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was the North different from the South in the 17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18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centuries?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North had 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economy. 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Farmers grew a variety of crops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fishing industries thrived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North was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Slavery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less harsh/ fewer slaves in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 the South, women had few legal rights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2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Commercial North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was the North different from the South in the 17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18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centuries?</a:t>
            </a:r>
          </a:p>
          <a:p>
            <a:pPr marL="0" indent="0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Southerners depended on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South depended more on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South was mainly rural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_________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prosperous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48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Commercial North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6400"/>
            <a:ext cx="6265742" cy="415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912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Commercial North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Enlightenment</a:t>
            </a:r>
          </a:p>
          <a:p>
            <a:pPr marL="0" indent="0" algn="ctr">
              <a:buNone/>
            </a:pP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________________________was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intellectual and political movement based on reason and science</a:t>
            </a:r>
          </a:p>
          <a:p>
            <a:pPr>
              <a:buFont typeface="Arial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figures in the American Enlightenment included Ben Franklin and Thomas Jefferson</a:t>
            </a:r>
          </a:p>
          <a:p>
            <a:pPr>
              <a:buFont typeface="Arial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Enlightenment encouraged Americans to read, think for themselves, and question the authority of the British Monarchy.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1608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Commercial North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Great Awakening</a:t>
            </a:r>
          </a:p>
          <a:p>
            <a:pPr>
              <a:buFont typeface="Arial" charset="0"/>
              <a:buChar char="•"/>
            </a:pP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_____________________________was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religious movement that emphasized the dangers of sin and the importance of church and God</a:t>
            </a:r>
          </a:p>
          <a:p>
            <a:pPr>
              <a:buFont typeface="Arial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Jonathan Edwards was a key figure in this movement</a:t>
            </a:r>
          </a:p>
          <a:p>
            <a:pPr>
              <a:buFont typeface="Arial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Preachers traveled from village to village encouraging people to acknowledge their sins and feel God’s love.</a:t>
            </a:r>
          </a:p>
          <a:p>
            <a:pPr>
              <a:buFont typeface="Arial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movement strengthened to role of the church and also caused many to challenge the authority of the British monarchy.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86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223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The Commercial North</vt:lpstr>
      <vt:lpstr>The Commercial North</vt:lpstr>
      <vt:lpstr>The Commercial North</vt:lpstr>
      <vt:lpstr>The Commercial North</vt:lpstr>
      <vt:lpstr>The Commercial North</vt:lpstr>
      <vt:lpstr>The Commercial North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Commercial North</dc:title>
  <dc:creator>Matt Warren</dc:creator>
  <cp:lastModifiedBy>Taylor Cummings</cp:lastModifiedBy>
  <cp:revision>7</cp:revision>
  <dcterms:created xsi:type="dcterms:W3CDTF">2016-08-22T12:21:16Z</dcterms:created>
  <dcterms:modified xsi:type="dcterms:W3CDTF">2018-08-30T00:45:29Z</dcterms:modified>
</cp:coreProperties>
</file>