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embeddedFontLst>
    <p:embeddedFont>
      <p:font typeface="Teko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638AB80D-D2CB-4E65-8BF8-D2A1ED1AF5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5A0E5A91-5CE1-4AAC-ADAF-4F11DEB36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051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5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95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83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77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61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17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39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17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701039" y="4415768"/>
            <a:ext cx="5608310" cy="418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14" tIns="91114" rIns="91114" bIns="91114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54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 First Years of the American Revolutionary War</a:t>
            </a:r>
            <a:endParaRPr sz="3500" b="1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85" name="Google Shape;8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676400"/>
            <a:ext cx="4333875" cy="47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ek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 Evacuation of Boston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nine months after the Battle of Bunker Hill, the British Army remained in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________________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July 1775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 ___________________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arrived in Boston and began training the Continental Army.</a:t>
            </a:r>
            <a:endParaRPr dirty="0"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GeorgeOnHor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2886" y="2209800"/>
            <a:ext cx="43815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ek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 Evacuation of Boston</a:t>
            </a:r>
            <a:endParaRPr sz="4400" b="1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January 1776, General Henry Knox came to Boston with large cannons his Patriots had hauled from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Washington used these guns to threaten British forces and British ships in the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_________________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199" y="1752600"/>
            <a:ext cx="4199731" cy="318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25" y="457200"/>
            <a:ext cx="72136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ek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 Evacuation of Boston</a:t>
            </a:r>
            <a:endParaRPr sz="4400" b="1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Realizing they could no longer 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______________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position, the British fled to 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_____________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regroup and plan the next phase of the war.</a:t>
            </a: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02873"/>
            <a:ext cx="3581400" cy="308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eko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British Strategy to win the Revolutionary War</a:t>
            </a:r>
            <a:endParaRPr sz="3600" b="1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Realizing that the  Americans were strongest in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decided to focus on fighting in the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 _____________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colonies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(NY, NJ, PA) where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were many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(people loyal to the King).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147022"/>
            <a:ext cx="4029136" cy="4329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eko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British Strategy to win the Revolutionary War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summer of 1776, the British Army invaded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 ________________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almost wiped out Washington’s army.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used German mercenaries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called _________________ to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them defeat the Americans.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9" descr="British Fl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90800"/>
            <a:ext cx="4059681" cy="2692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eko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British Strategy to win the Revolutionary War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October the British had forced the Continental Army out of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__________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into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__________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Washington and his army were on the verge of collapse.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209800"/>
            <a:ext cx="4352925" cy="355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ek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 CROSSING</a:t>
            </a:r>
            <a:endParaRPr sz="4400" b="1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00200"/>
            <a:ext cx="7073753" cy="409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235</Words>
  <Application>Microsoft Office PowerPoint</Application>
  <PresentationFormat>On-screen Show (4:3)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Teko</vt:lpstr>
      <vt:lpstr>Arial</vt:lpstr>
      <vt:lpstr>Calibri</vt:lpstr>
      <vt:lpstr>Office Theme</vt:lpstr>
      <vt:lpstr>The First Years of the American Revolutionary War</vt:lpstr>
      <vt:lpstr>The Evacuation of Boston</vt:lpstr>
      <vt:lpstr>The Evacuation of Boston</vt:lpstr>
      <vt:lpstr>PowerPoint Presentation</vt:lpstr>
      <vt:lpstr>The Evacuation of Boston</vt:lpstr>
      <vt:lpstr>British Strategy to win the Revolutionary War</vt:lpstr>
      <vt:lpstr>British Strategy to win the Revolutionary War</vt:lpstr>
      <vt:lpstr>British Strategy to win the Revolutionary War</vt:lpstr>
      <vt:lpstr>THE CROSSING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Years of the American Revolutionary War</dc:title>
  <dc:creator>Taylor Cummings</dc:creator>
  <cp:lastModifiedBy>Taylor Cummings</cp:lastModifiedBy>
  <cp:revision>5</cp:revision>
  <cp:lastPrinted>2018-10-24T09:53:28Z</cp:lastPrinted>
  <dcterms:modified xsi:type="dcterms:W3CDTF">2018-10-25T09:39:20Z</dcterms:modified>
</cp:coreProperties>
</file>