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7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7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2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3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0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1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7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2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1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2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4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0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French and Indian War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1754, Great Britain had 13 established colonies in North America. </a:t>
            </a:r>
          </a:p>
          <a:p>
            <a:pPr marL="0" indent="0"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colonies sent food and raw materials to Great Britain and bought finished goods from them.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870431" cy="545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65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French and Indian War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colonies accepted British authority and Britain left the colonies alone… a policy know as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salutary neglect.</a:t>
            </a:r>
          </a:p>
          <a:p>
            <a:pPr marL="0" indent="0"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France also had land claims in North America and benefited from the fur trade with Native Americans.</a:t>
            </a:r>
          </a:p>
          <a:p>
            <a:pPr marL="0" indent="0"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France and Britain were big rivals.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7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French and Indian War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the French and Indian War</a:t>
            </a:r>
          </a:p>
          <a:p>
            <a:pPr>
              <a:buFont typeface="Arial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in the British colonies was getting scarce, so colonists began to move west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rivalry for land led to the French and Indian War (1754-1763).  Great Britain and the Americans fought the French and the Indians.</a:t>
            </a:r>
          </a:p>
          <a:p>
            <a:pPr>
              <a:buFont typeface="Arial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British colonists fought so they would have access to land in the West.</a:t>
            </a:r>
          </a:p>
          <a:p>
            <a:pPr>
              <a:buFont typeface="Arial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Native Americans fought to prevent the colonists from taking their land.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French and Indian War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Fighting the French and Indian War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Albany Plan of Union was an attempt to unite the colonies against the French; colonists, afraid of being governed by a central government, rejected the plan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Britain and the colonists lost several  battles early in the war. 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Later, Britain gained the upper hand and defeated France.  William Pitt (British Prime Minister) raised taxes and borrowed huge amounts of $ to pay for this expensive war.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53000"/>
            <a:ext cx="26474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0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French and Indian War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070012" cy="418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0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French and Indian War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Effects of the War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Treaty of Paris ended the war.  Britain got Canada and all land east of the Mississippi River.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war caused tensions between Britain and the colonies: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colonists were shocked and disappointed with Britain’s strategy and fighting style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British felt the colonies did not provide enough support and were ungrateful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Britain was in debt after the war.  They began to look to the colonies as a source of revenue.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4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345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The French and Indian War</vt:lpstr>
      <vt:lpstr>The French and Indian War</vt:lpstr>
      <vt:lpstr>The French and Indian War</vt:lpstr>
      <vt:lpstr>The French and Indian War</vt:lpstr>
      <vt:lpstr>The French and Indian War</vt:lpstr>
      <vt:lpstr>The French and Indian War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and Indian War</dc:title>
  <dc:creator>Matt Warren</dc:creator>
  <cp:lastModifiedBy>Taylor Cummings</cp:lastModifiedBy>
  <cp:revision>8</cp:revision>
  <dcterms:created xsi:type="dcterms:W3CDTF">2016-08-22T13:46:55Z</dcterms:created>
  <dcterms:modified xsi:type="dcterms:W3CDTF">2018-09-11T18:20:05Z</dcterms:modified>
</cp:coreProperties>
</file>