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7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7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1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4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BFA15-F0F5-4007-96C9-00151EA778B8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71668-2302-4E64-A2CE-054FEEA3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1754,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___________had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established colonies in North America. </a:t>
            </a: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colonies sent food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Britain and bought finished goods from them.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870431" cy="545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6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colonies accepted British authority and Britain left the colonies alone… a policy know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as___________________________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________________also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land claims in North America and benefited from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 with Native Americans.</a:t>
            </a: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 and Britain were big rivals.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the French and Indian War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British colonies was getting scarce, so colonists began to move west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rivalry for land led to the French and Indian War (1754-1763).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Americans fought the French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_____________.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colonists fought so they would have access to land in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________________________fought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the colonists from taking their land.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Fighting the French and Indian War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 __________was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attempt to unite the colonies against the French; colonists, afraid of being governed by a central government, rejected the plan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Britain and the colonists lost several  battles early in the war.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Later, Britain gained the upper hand and defeated France.  William Pitt (British Prime Minister) raised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borrowed huge amounts of $ to pay for this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26474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70012" cy="418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French and Indian War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the War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 ended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war.  Britain got Canada and all land east of the Mississippi River.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war caused tensions between Britain and the colonies: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colonists were shocked and disappointed with Britain’s strategy and fighting style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felt the colonies did not provide enough support and were ungrateful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Britain was in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war.  They began to look to the colonies as a source 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($)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333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The French and Indian War</vt:lpstr>
      <vt:lpstr>The French and Indian War</vt:lpstr>
      <vt:lpstr>The French and Indian War</vt:lpstr>
      <vt:lpstr>The French and Indian War</vt:lpstr>
      <vt:lpstr>The French and Indian War</vt:lpstr>
      <vt:lpstr>The French and Indian War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and Indian War</dc:title>
  <dc:creator>Matt Warren</dc:creator>
  <cp:lastModifiedBy>Taylor Cummings</cp:lastModifiedBy>
  <cp:revision>9</cp:revision>
  <dcterms:created xsi:type="dcterms:W3CDTF">2016-08-22T13:46:55Z</dcterms:created>
  <dcterms:modified xsi:type="dcterms:W3CDTF">2018-09-11T18:25:08Z</dcterms:modified>
</cp:coreProperties>
</file>