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4415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7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42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0322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66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20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443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748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43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154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995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78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17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4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61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33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08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51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88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6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Stirrings of Rebellion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524000"/>
            <a:ext cx="6248400" cy="4469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Stamp Act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Britain responded to the colonists by…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Repealing the Stamp Act and issuing the Declaratory Act.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828800"/>
            <a:ext cx="3488755" cy="3810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Townshend Act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British Parliament passed the Townshend Act (1767) in order to…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revenue from the colonies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 responded to the act by…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demonstrating, protesting and boycotting British goods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4343400"/>
            <a:ext cx="3133725" cy="2298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Townshend Act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Britain responded to the colonists by…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Enforcing the act and stationing troops in Boston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676400"/>
            <a:ext cx="29622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1733" y="1401823"/>
            <a:ext cx="7910690" cy="44497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Boston Massacre, 1770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447800"/>
            <a:ext cx="7467600" cy="5553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381000" y="134438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Tea Act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British Parliament passed the Tea Act (1773) in order to…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 the East India Company from bankruptcy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 responded to the Act by…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Holding the Boston Tea Party and dumping 18,000 pounds of East India tea into the harbor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4648200"/>
            <a:ext cx="242887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Tea Act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Britain responded to the colonists by…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Passing the Intolerable Acts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752600"/>
            <a:ext cx="4826317" cy="4021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Intolerable Acts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British Parliament passed the Intolerable Acts (1774) in order…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punish the colonists for the Boston Tea Party and tighten control over Massachusetts.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 responded to the act by…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holding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Continental Congress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preparing the military.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Intolerable Acts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Britain responded to the colonists by…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marching troops to Concord to seize illegal weapons and engaging in battle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3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133600"/>
            <a:ext cx="4038600" cy="299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Revere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371600"/>
            <a:ext cx="333375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Idea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 between Great Britain and American colonies grew over issues of taxation, representation, and liberty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 descr="revfro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8194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Vocabulary: Boycott</a:t>
            </a:r>
            <a:b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Organized refusal to buy certain products or use certain services.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0589" y="1918389"/>
            <a:ext cx="3651821" cy="388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People: Sam Adams</a:t>
            </a:r>
            <a:b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the founders of the Sons of Liberty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powerful and influential political activist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(He stirred things up)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6" descr="sons_of_liberty_poster-p228424876082627639trma_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85750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ANd9GcQelZOzqOgUfEap-POYiBIhfSnEvlCX75QzXGcQbT0rNU1MX2U&amp;t=1&amp;usg=__1xyGi1zsq2tQ4ogxL_5ZJR1me1s=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198859"/>
            <a:ext cx="2562225" cy="331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People: King George III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 of England during the American Revolution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7" descr="George3L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52600"/>
            <a:ext cx="356677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Vocabulary: Boston Massacre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March 5, 1770 – conflict between Colonists and British soldiers in which five colonists are killed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8" descr="350px-Boston_Massacr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52600"/>
            <a:ext cx="4038600" cy="369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Vocabulary: Committee of Correspondence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network of communication set up in Massachusetts and Virginia to inform other colonies of ways that Britain threatened colonial rights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8330" y="3200400"/>
            <a:ext cx="4550833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Vocabulary: Boston Tea Party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December 16, 1773 – Protest against increased tea prices in which colonists dumped British tea into Boston Harbor </a:t>
            </a:r>
            <a:endParaRPr/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114 chests were thrown into the harbor. (over $1 million worth of tea)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 descr="0711-btp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133600"/>
            <a:ext cx="4038600" cy="26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Stamp Act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British Parliament passed the Stamp Act in 1765 in order to…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revenue from the colonies to pay debts from the French and Indian War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Colonists responded to the act by…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demonstrating, protesting, and boycotting British goods; holding the Stamp Act Congress; and writing the Declaration of Rights and Grievances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On-screen Show (4:3)</PresentationFormat>
  <Paragraphs>63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The Stirrings of Rebellion</vt:lpstr>
      <vt:lpstr>Main Idea</vt:lpstr>
      <vt:lpstr>Vocabulary: Boycott </vt:lpstr>
      <vt:lpstr>Key People: Sam Adams </vt:lpstr>
      <vt:lpstr>Key People: King George III</vt:lpstr>
      <vt:lpstr>Vocabulary: Boston Massacre</vt:lpstr>
      <vt:lpstr>Vocabulary: Committee of Correspondence</vt:lpstr>
      <vt:lpstr>Vocabulary: Boston Tea Party</vt:lpstr>
      <vt:lpstr>The Stamp Act</vt:lpstr>
      <vt:lpstr>The Stamp Act</vt:lpstr>
      <vt:lpstr>The Townshend Act</vt:lpstr>
      <vt:lpstr>The Townshend Act</vt:lpstr>
      <vt:lpstr>PowerPoint Presentation</vt:lpstr>
      <vt:lpstr>The Boston Massacre, 1770</vt:lpstr>
      <vt:lpstr>The Tea Act</vt:lpstr>
      <vt:lpstr>The Tea Act</vt:lpstr>
      <vt:lpstr>The Intolerable Acts</vt:lpstr>
      <vt:lpstr>The Intolerable Acts</vt:lpstr>
      <vt:lpstr>Paul Revere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Stirrings of Rebellion</dc:title>
  <dc:creator>Taylor Cummings</dc:creator>
  <cp:lastModifiedBy>Taylor Cummings</cp:lastModifiedBy>
  <cp:revision>1</cp:revision>
  <dcterms:modified xsi:type="dcterms:W3CDTF">2018-09-24T02:38:19Z</dcterms:modified>
</cp:coreProperties>
</file>