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8876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31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10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5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49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43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2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Texas War for Independence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662230"/>
            <a:ext cx="6884988" cy="4562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Hispanic North America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late 1700s, Mexico was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Spanish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colony and included what is now Texas, New Mexico, and California.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Missions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presidios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(forts) thrived in California but remained small in New Mexico and Texas due to harsh conditions and Native American attacks.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402681"/>
            <a:ext cx="4001918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Texas War for Independence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1821 Mexico won its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independence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Spain; Mexico’s northern areas traded more with the US than with Mexico.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1822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Stephen Austin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permission from Mexico to found a colony in Texas; the colony grew quickly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1835,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35,000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Americans lived in Texas and began demanding political control.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Texas War for Independence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1833,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Santa Anna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declared  himself dictator of Mexico and stripped the Texians of their independence.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855" y="3477491"/>
            <a:ext cx="5334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Texas War for Independence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March 1836, the Texians made a brave stand against Santa Anna at the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Alamo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 fortress) and were slaughtered. 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 the Alamo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became a battle cry later in the war.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886200"/>
            <a:ext cx="49530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Texas War for Independence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4040188" cy="510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the Alamo, Santa Anna had the Texians on the run; when the end seemed near, Texian troops regrouped 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defeated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Santa Anna at San Jacinto.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Texians won their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independence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Sam Houston became their first president.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645025" y="1524000"/>
            <a:ext cx="4041775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Americans continued to push west and this led to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between the US and Mexico.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3352800"/>
            <a:ext cx="3200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On-screen Show (4:3)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The Texas War for Independence</vt:lpstr>
      <vt:lpstr>Hispanic North America</vt:lpstr>
      <vt:lpstr>The Texas War for Independence</vt:lpstr>
      <vt:lpstr>The Texas War for Independence</vt:lpstr>
      <vt:lpstr>The Texas War for Independence</vt:lpstr>
      <vt:lpstr>The Texas War for Independence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Texas War for Independence</dc:title>
  <dc:creator>Taylor Cummings</dc:creator>
  <cp:lastModifiedBy>Taylor Cummings</cp:lastModifiedBy>
  <cp:revision>1</cp:revision>
  <dcterms:modified xsi:type="dcterms:W3CDTF">2018-05-14T12:57:50Z</dcterms:modified>
</cp:coreProperties>
</file>