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6F23C2-DCD0-41AA-A015-2EB23CF8178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0838C-5C0D-4D54-B918-F1C8F346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753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00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61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80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51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36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45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62230"/>
            <a:ext cx="6884988" cy="456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Hispanic North America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late 1700s, Mexico was a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___________colony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included what is now Texas, New Mexico, and California.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presidios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(forts) thrived in California but remained small in New Mexico and Texas due to harsh conditions and Native American attacks.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02681"/>
            <a:ext cx="400191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1821 Mexico won its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Spain; Mexico’s northern areas traded more with the US than with Mexico.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1822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_______________________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permission from Mexico to found a colony in Texas; the colony grew quickly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1835,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lived in Texas and began demanding political control.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1833,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declared 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himself dictator of Mexico and stripped the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Texians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their independence.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855" y="3477491"/>
            <a:ext cx="5334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March 1836, the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Texians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made a brave stand against Santa Anna at the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 fortress) and were slaughtered. 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became a battle cry later in the war.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886200"/>
            <a:ext cx="49530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223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Texas War for Independence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4040188" cy="51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the Alamo, Santa Anna had the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Texians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run; when the end seemed near,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Texian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troops regrouped and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Santa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at San Jacinto.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Texians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won their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Sam Houston became their first president.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025" y="1524000"/>
            <a:ext cx="4041775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continued to push west and this led to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______________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 US and Mexico.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335280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241</Words>
  <Application>Microsoft Office PowerPoint</Application>
  <PresentationFormat>On-screen Show (4:3)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The Texas War for Independence</vt:lpstr>
      <vt:lpstr>Hispanic North America</vt:lpstr>
      <vt:lpstr>The Texas War for Independence</vt:lpstr>
      <vt:lpstr>The Texas War for Independence</vt:lpstr>
      <vt:lpstr>The Texas War for Independence</vt:lpstr>
      <vt:lpstr>The Texas War for Independence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Texas War for Independence</dc:title>
  <dc:creator>Taylor Cummings</dc:creator>
  <cp:lastModifiedBy>Taylor Cummings</cp:lastModifiedBy>
  <cp:revision>2</cp:revision>
  <cp:lastPrinted>2018-05-14T12:55:50Z</cp:lastPrinted>
  <dcterms:modified xsi:type="dcterms:W3CDTF">2018-05-14T12:56:54Z</dcterms:modified>
</cp:coreProperties>
</file>