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70" r:id="rId6"/>
    <p:sldId id="269" r:id="rId7"/>
    <p:sldId id="261" r:id="rId8"/>
    <p:sldId id="27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E399-A251-405C-A699-E7A23DFC3502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B608-7624-4BA1-8EE9-EC56F67B7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FC3F-1AD7-4EC3-B402-4F68940DE295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0BF3-B6C0-4DBB-A945-25C758E4B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1D2D-A775-47C0-824E-754C363C1F89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C39DD-5998-4DA9-92DA-EDD40AA0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4B14-612D-44B0-8183-C7C698B6C212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7E02-4C35-486A-950F-FCEF1B836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33BD-0E72-4631-B378-6349481338F5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9ED2-CF2F-4FE5-A6A8-CB890E75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7618-4B58-48B6-9E72-4B82BB97EF98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4270-51CA-498B-8BC7-DFFDC2074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0182-DB32-4EB7-80EA-5B9D8AB8ABF5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BBD0-35F9-42FE-BCBA-1DE753ECD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178C-17FB-41A5-9B47-FAF0F06C7C55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B55A-FD2C-4D99-8A78-E696FE13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5F52-1FB2-4C41-864C-BA3820CF009B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FB35-6EA2-481A-8003-A5D32011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8F32-22A3-4E66-97BC-56B2986C4DEA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4559-476B-4359-BB47-9396AAC52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3AA3-AF8B-4BA4-AD4D-5A8B671EDE2D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E210-DEDE-4F04-B330-6929CDF97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7564C9-11EB-481C-9FE8-27D84EB8835E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966A5E-E885-44C2-ACEA-1CCFD5A89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Timeline of Events Leading to the Civil War</a:t>
            </a: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685800" y="36322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65350"/>
            <a:ext cx="6324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The Lower South Secedes</a:t>
            </a:r>
            <a:br>
              <a:rPr lang="en-US" sz="3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1860-1861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Southerners outraged over the election results began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seceding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from the United States.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241935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The Confederate States of America</a:t>
            </a:r>
            <a:br>
              <a:rPr lang="en-US" sz="3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1861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1861 the Confederate States of America were formed.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They chose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Jefferson Davis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to be their president.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36099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The Bombing of Fort Sumter</a:t>
            </a:r>
            <a:br>
              <a:rPr lang="en-US" sz="3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1861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the CSA was formed, Americans turned their attention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Fort Sumter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South Carolina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Lincoln did not acknowledge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the CSA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sent a ship to resupply the fort.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ship was turned away and the fort was bombed into submission.  The American Civil War had Begun.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3763" y="2057400"/>
            <a:ext cx="40925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Kansas Nebraska Act</a:t>
            </a:r>
            <a:br>
              <a:rPr lang="en-US" sz="3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1854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Stephen Douglas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(Senator from Illinois) proposed an act that would make Kansas and Nebraska states.  The sooner this happened, the sooner railroads connecting Chicago to the west could be built.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This would help Douglas in his bid to become President.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He supported the idea of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popular sovereignty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which would allow residents of each territory decided whether or not to allow slavery in their land.  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37671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Bleeding Kansas</a:t>
            </a:r>
            <a:br>
              <a:rPr lang="en-US" sz="3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1856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Proslavery and anti-slavery groups began moving to Kansas to vote on the slavery issue.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Tensions escalated between the groups.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Led by John Brown, several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free-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soilers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murdered  proslavery men with swords.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30475"/>
            <a:ext cx="4038600" cy="2665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Bleeding Sumner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1856</a:t>
            </a:r>
            <a:endParaRPr lang="en-US" sz="32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Senator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Charles Sumner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Massachusetts, an abolitionist, made a fiery speech titled “The Crimes Against Kansas” in which he insulted a southern senator.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Two days later, the nephew of the senator attacked Sumner, beating him with his cane.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81200"/>
            <a:ext cx="3714750" cy="243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Dred Scott Decision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1857</a:t>
            </a:r>
            <a:endParaRPr lang="en-US" sz="32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Dred Scott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slave, filed a lawsuit against his owner stating that because he had lived in free states with his owner, he should be free.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Supreme Court ruled that because he was a slave, he had no right to sue in court.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Court also ruled that slaves are property and Congress could not deprive people of their property.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125" y="1600200"/>
            <a:ext cx="3968750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Lincoln Douglas Debates </a:t>
            </a:r>
            <a:br>
              <a:rPr lang="en-US" sz="3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1858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Stephen Douglas and Abraham Lincoln ran for Senator of Illinois in 1858.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They debated each other; these debates highlighted the differences between the two candidates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The debates exposed the fundamental arguments between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popular sovereignty and minority rights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Douglas won the election.</a:t>
            </a:r>
          </a:p>
          <a:p>
            <a:endParaRPr lang="en-US" sz="2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38725" y="1719263"/>
            <a:ext cx="325755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The John Brown Raid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1859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John Brown and 21 followers attacked an arsenal 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Harper’s Ferry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Virginia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wanted to lead an uprising of slaves that would overthrow southern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governments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Brown was defeated, captured, and executed for his crime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raid deepened the division, distrust, and anger between the North and South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38400"/>
            <a:ext cx="4038600" cy="2328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34925"/>
            <a:ext cx="3008313" cy="1162050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Election of 1860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Four candidates ran for President in 1860; each one represented a different party or region.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Ultimately,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Abraham Lincoln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won the election making states in the South furious.  He won without a single southern electoral vote.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097088"/>
            <a:ext cx="50942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482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Timeline of Events Leading to the Civil War</vt:lpstr>
      <vt:lpstr>PowerPoint Presentation</vt:lpstr>
      <vt:lpstr>Kansas Nebraska Act 1854</vt:lpstr>
      <vt:lpstr>Bleeding Kansas 1856</vt:lpstr>
      <vt:lpstr>Bleeding Sumner 1856</vt:lpstr>
      <vt:lpstr>Dred Scott Decision 1857</vt:lpstr>
      <vt:lpstr>Lincoln Douglas Debates  1858</vt:lpstr>
      <vt:lpstr>The John Brown Raid 1859</vt:lpstr>
      <vt:lpstr>Election of 1860</vt:lpstr>
      <vt:lpstr>The Lower South Secedes 1860-1861</vt:lpstr>
      <vt:lpstr>The Confederate States of America 1861</vt:lpstr>
      <vt:lpstr>The Bombing of Fort Sumter 1861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of Events Leading to the Civil War</dc:title>
  <dc:creator>Matthew Warren</dc:creator>
  <cp:lastModifiedBy>Taylor Cummings</cp:lastModifiedBy>
  <cp:revision>9</cp:revision>
  <dcterms:created xsi:type="dcterms:W3CDTF">2013-05-06T11:11:05Z</dcterms:created>
  <dcterms:modified xsi:type="dcterms:W3CDTF">2019-05-03T09:53:38Z</dcterms:modified>
</cp:coreProperties>
</file>