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96" r:id="rId5"/>
    <p:sldId id="293" r:id="rId6"/>
    <p:sldId id="294" r:id="rId7"/>
    <p:sldId id="262" r:id="rId8"/>
    <p:sldId id="263" r:id="rId9"/>
    <p:sldId id="264" r:id="rId10"/>
    <p:sldId id="265" r:id="rId11"/>
    <p:sldId id="266" r:id="rId12"/>
    <p:sldId id="29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97" r:id="rId34"/>
    <p:sldId id="298" r:id="rId35"/>
    <p:sldId id="299" r:id="rId36"/>
    <p:sldId id="300" r:id="rId37"/>
    <p:sldId id="289" r:id="rId38"/>
    <p:sldId id="290" r:id="rId39"/>
    <p:sldId id="291" r:id="rId40"/>
    <p:sldId id="301" r:id="rId4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3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1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1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5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9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11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12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74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0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4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77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16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6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421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3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13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21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2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3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2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8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40F15-6E0B-46A2-B497-04BCB2053987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3710-67F8-42B9-BBC3-29A03A53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4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1/5/2020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56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6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7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7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3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4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5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1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7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2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1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6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3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0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3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8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7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1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9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0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4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52" y="1196788"/>
            <a:ext cx="8435523" cy="1050398"/>
          </a:xfrm>
        </p:spPr>
        <p:txBody>
          <a:bodyPr/>
          <a:lstStyle/>
          <a:p>
            <a:r>
              <a:rPr lang="en-US" dirty="0" smtClean="0"/>
              <a:t>2016 U.S. Presidential Election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5229" y="1740501"/>
            <a:ext cx="3989510" cy="432197"/>
          </a:xfrm>
        </p:spPr>
        <p:txBody>
          <a:bodyPr/>
          <a:lstStyle/>
          <a:p>
            <a:r>
              <a:rPr lang="en-US" b="1" dirty="0" smtClean="0"/>
              <a:t>Trump: 62,979,636 Votes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5229" y="2743200"/>
            <a:ext cx="4040885" cy="23833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240872" y="1721987"/>
            <a:ext cx="3297254" cy="432197"/>
          </a:xfrm>
        </p:spPr>
        <p:txBody>
          <a:bodyPr/>
          <a:lstStyle/>
          <a:p>
            <a:r>
              <a:rPr lang="en-US" b="1" dirty="0" smtClean="0"/>
              <a:t>Clinton: </a:t>
            </a:r>
            <a:r>
              <a:rPr lang="en-US" b="1" dirty="0" smtClean="0">
                <a:solidFill>
                  <a:srgbClr val="FF0000"/>
                </a:solidFill>
              </a:rPr>
              <a:t>65,844,610</a:t>
            </a:r>
            <a:r>
              <a:rPr lang="en-US" b="1" dirty="0" smtClean="0"/>
              <a:t> Votes 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240871" y="2743200"/>
            <a:ext cx="4684188" cy="238339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0" y="2147694"/>
            <a:ext cx="4092262" cy="309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46" y="2147694"/>
            <a:ext cx="4125600" cy="3094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784" y="5372088"/>
            <a:ext cx="3486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b="1" dirty="0">
                <a:solidFill>
                  <a:prstClr val="white"/>
                </a:solidFill>
              </a:rPr>
              <a:t>WON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5834" y="5372088"/>
            <a:ext cx="18448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b="1" dirty="0">
                <a:solidFill>
                  <a:prstClr val="white"/>
                </a:solidFill>
              </a:rPr>
              <a:t>LOST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770" y="3001583"/>
            <a:ext cx="8261076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/>
            <a:r>
              <a:rPr lang="en-US" sz="4950" b="1" dirty="0">
                <a:ln w="22225">
                  <a:solidFill>
                    <a:srgbClr val="EA6312"/>
                  </a:solidFill>
                  <a:prstDash val="solid"/>
                </a:ln>
                <a:solidFill>
                  <a:srgbClr val="EA6312">
                    <a:lumMod val="40000"/>
                    <a:lumOff val="60000"/>
                  </a:srgbClr>
                </a:solidFill>
              </a:rPr>
              <a:t>62.9 million &gt; 65.8 million</a:t>
            </a:r>
          </a:p>
        </p:txBody>
      </p:sp>
    </p:spTree>
    <p:extLst>
      <p:ext uri="{BB962C8B-B14F-4D97-AF65-F5344CB8AC3E}">
        <p14:creationId xmlns:p14="http://schemas.microsoft.com/office/powerpoint/2010/main" val="41767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1" grpId="0"/>
      <p:bldP spid="12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" y="1035139"/>
            <a:ext cx="7515326" cy="4892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564" y="1615730"/>
            <a:ext cx="1550194" cy="1957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564" y="3552994"/>
            <a:ext cx="1657350" cy="2078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4" y="2065080"/>
            <a:ext cx="9126503" cy="2167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822" y="1446525"/>
            <a:ext cx="5468586" cy="40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1196788"/>
            <a:ext cx="3340442" cy="693992"/>
          </a:xfrm>
        </p:spPr>
        <p:txBody>
          <a:bodyPr/>
          <a:lstStyle/>
          <a:p>
            <a:r>
              <a:rPr lang="en-US" dirty="0" smtClean="0"/>
              <a:t>Huh? Why…?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03101" y="2396939"/>
            <a:ext cx="34289" cy="13134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507398" y="1724842"/>
            <a:ext cx="9960071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/>
            <a:r>
              <a:rPr lang="en-US" sz="6000" b="1" dirty="0">
                <a:ln w="22225">
                  <a:solidFill>
                    <a:srgbClr val="EA6312"/>
                  </a:solidFill>
                  <a:prstDash val="solid"/>
                </a:ln>
                <a:solidFill>
                  <a:srgbClr val="EA6312">
                    <a:lumMod val="40000"/>
                    <a:lumOff val="60000"/>
                  </a:srgbClr>
                </a:solidFill>
              </a:rPr>
              <a:t>The Electoral College!</a:t>
            </a:r>
          </a:p>
        </p:txBody>
      </p:sp>
      <p:pic>
        <p:nvPicPr>
          <p:cNvPr id="1026" name="Picture 2" descr="https://pbs.twimg.com/media/C9KaYTmXoAEkA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29" y="3034441"/>
            <a:ext cx="3935254" cy="25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5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0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9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70560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You need one partner! 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smtClean="0"/>
              <a:t>You need one phone </a:t>
            </a:r>
            <a:r>
              <a:rPr lang="en-US" sz="1800" b="1" dirty="0" smtClean="0">
                <a:sym typeface="Wingdings" panose="05000000000000000000" pitchFamily="2" charset="2"/>
              </a:rPr>
              <a:t> random.org/dice 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 smtClean="0"/>
              <a:t>One partner will be the Democratic Candace, one will be the Republican. </a:t>
            </a:r>
          </a:p>
          <a:p>
            <a:endParaRPr lang="en-US" sz="1800" b="1" dirty="0"/>
          </a:p>
          <a:p>
            <a:r>
              <a:rPr lang="en-US" sz="1800" b="1" dirty="0" smtClean="0"/>
              <a:t>The </a:t>
            </a:r>
            <a:r>
              <a:rPr lang="en-US" sz="1800" b="1" dirty="0"/>
              <a:t>person that rolled the highest amount first gets to pick which state they are going to find out the results from first. </a:t>
            </a:r>
          </a:p>
          <a:p>
            <a:endParaRPr lang="en-US" sz="1800" b="1" dirty="0"/>
          </a:p>
          <a:p>
            <a:pPr lvl="1"/>
            <a:r>
              <a:rPr lang="en-US" sz="1650" b="1" dirty="0" smtClean="0"/>
              <a:t>Example</a:t>
            </a:r>
            <a:r>
              <a:rPr lang="en-US" sz="1650" b="1" dirty="0"/>
              <a:t>: You and I are going to find out who wins the state of Tennessee. I roll first and roll a three. You roll next and roll a five. I get three popular votes and you get five. You win all 11 electoral votes from Tennessee ad I win zero. We put these numbers on the tally sheet. 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/>
              <a:t> K</a:t>
            </a:r>
            <a:r>
              <a:rPr lang="en-US" sz="1800" b="1" dirty="0" smtClean="0"/>
              <a:t>eep </a:t>
            </a:r>
            <a:r>
              <a:rPr lang="en-US" sz="1800" b="1" dirty="0"/>
              <a:t>a running total of how many electoral votes they have won as well as how many popular votes (totals from rolls) they have won as they play the game. </a:t>
            </a:r>
          </a:p>
          <a:p>
            <a:endParaRPr lang="en-US" sz="1800" b="1" dirty="0"/>
          </a:p>
          <a:p>
            <a:r>
              <a:rPr lang="en-US" sz="1800" b="1" dirty="0"/>
              <a:t> A</a:t>
            </a:r>
            <a:r>
              <a:rPr lang="en-US" sz="1800" b="1" dirty="0" smtClean="0"/>
              <a:t>s </a:t>
            </a:r>
            <a:r>
              <a:rPr lang="en-US" sz="1800" b="1" dirty="0"/>
              <a:t>soon as one player receives 270 electoral votes they are the winner. There are 538 total electoral votes. Half of that is 269, therefore 270 is the majority. </a:t>
            </a:r>
          </a:p>
        </p:txBody>
      </p:sp>
    </p:spTree>
    <p:extLst>
      <p:ext uri="{BB962C8B-B14F-4D97-AF65-F5344CB8AC3E}">
        <p14:creationId xmlns:p14="http://schemas.microsoft.com/office/powerpoint/2010/main" val="42587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19200" y="1219200"/>
            <a:ext cx="66294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1209675"/>
            <a:ext cx="54768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1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90600" y="2286000"/>
            <a:ext cx="3886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9" y="2286000"/>
            <a:ext cx="509201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5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210</Words>
  <Application>Microsoft Office PowerPoint</Application>
  <PresentationFormat>On-screen Show (4:3)</PresentationFormat>
  <Paragraphs>21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 Gothic</vt:lpstr>
      <vt:lpstr>Wingdings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2016 U.S. Presidential Election</vt:lpstr>
      <vt:lpstr>PowerPoint Presentation</vt:lpstr>
      <vt:lpstr>Huh? Why…?   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mkulasiewicz</dc:creator>
  <cp:lastModifiedBy>Taylor Cummings</cp:lastModifiedBy>
  <cp:revision>7</cp:revision>
  <dcterms:created xsi:type="dcterms:W3CDTF">2015-10-04T21:31:48Z</dcterms:created>
  <dcterms:modified xsi:type="dcterms:W3CDTF">2020-01-05T23:41:16Z</dcterms:modified>
</cp:coreProperties>
</file>